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936" r:id="rId2"/>
    <p:sldId id="1038" r:id="rId3"/>
    <p:sldId id="935" r:id="rId4"/>
    <p:sldId id="828" r:id="rId5"/>
    <p:sldId id="894" r:id="rId6"/>
    <p:sldId id="897" r:id="rId7"/>
    <p:sldId id="903" r:id="rId8"/>
    <p:sldId id="904" r:id="rId9"/>
    <p:sldId id="1039" r:id="rId10"/>
    <p:sldId id="1040" r:id="rId11"/>
    <p:sldId id="1041" r:id="rId12"/>
    <p:sldId id="1042" r:id="rId13"/>
    <p:sldId id="1043" r:id="rId14"/>
    <p:sldId id="1044" r:id="rId15"/>
    <p:sldId id="924" r:id="rId16"/>
    <p:sldId id="916" r:id="rId17"/>
    <p:sldId id="1035" r:id="rId18"/>
    <p:sldId id="915" r:id="rId19"/>
    <p:sldId id="957" r:id="rId20"/>
    <p:sldId id="908" r:id="rId21"/>
    <p:sldId id="917" r:id="rId22"/>
    <p:sldId id="926" r:id="rId23"/>
    <p:sldId id="910" r:id="rId24"/>
    <p:sldId id="958" r:id="rId25"/>
    <p:sldId id="919" r:id="rId26"/>
    <p:sldId id="927" r:id="rId27"/>
    <p:sldId id="905" r:id="rId28"/>
    <p:sldId id="928" r:id="rId29"/>
    <p:sldId id="930" r:id="rId30"/>
    <p:sldId id="929" r:id="rId31"/>
    <p:sldId id="931" r:id="rId32"/>
    <p:sldId id="932" r:id="rId33"/>
    <p:sldId id="934" r:id="rId34"/>
    <p:sldId id="939" r:id="rId35"/>
    <p:sldId id="940" r:id="rId36"/>
    <p:sldId id="947" r:id="rId37"/>
    <p:sldId id="948" r:id="rId38"/>
    <p:sldId id="949" r:id="rId39"/>
    <p:sldId id="950" r:id="rId40"/>
    <p:sldId id="951" r:id="rId41"/>
    <p:sldId id="952" r:id="rId42"/>
    <p:sldId id="954" r:id="rId43"/>
    <p:sldId id="953" r:id="rId44"/>
    <p:sldId id="955" r:id="rId45"/>
    <p:sldId id="960" r:id="rId46"/>
    <p:sldId id="1049" r:id="rId47"/>
    <p:sldId id="967" r:id="rId48"/>
    <p:sldId id="1045" r:id="rId49"/>
    <p:sldId id="969" r:id="rId50"/>
    <p:sldId id="1048" r:id="rId51"/>
    <p:sldId id="972" r:id="rId52"/>
    <p:sldId id="973" r:id="rId53"/>
    <p:sldId id="1050" r:id="rId54"/>
    <p:sldId id="1051" r:id="rId55"/>
    <p:sldId id="976" r:id="rId56"/>
    <p:sldId id="965" r:id="rId57"/>
    <p:sldId id="978" r:id="rId58"/>
    <p:sldId id="980" r:id="rId59"/>
    <p:sldId id="979" r:id="rId60"/>
    <p:sldId id="981" r:id="rId61"/>
    <p:sldId id="982" r:id="rId62"/>
    <p:sldId id="983" r:id="rId63"/>
    <p:sldId id="984" r:id="rId64"/>
    <p:sldId id="985" r:id="rId65"/>
    <p:sldId id="987" r:id="rId66"/>
    <p:sldId id="993" r:id="rId67"/>
    <p:sldId id="989" r:id="rId68"/>
    <p:sldId id="990" r:id="rId69"/>
    <p:sldId id="991" r:id="rId70"/>
    <p:sldId id="999" r:id="rId71"/>
    <p:sldId id="1006" r:id="rId72"/>
    <p:sldId id="1012" r:id="rId73"/>
    <p:sldId id="1013" r:id="rId74"/>
    <p:sldId id="1014" r:id="rId75"/>
    <p:sldId id="1015" r:id="rId76"/>
    <p:sldId id="1017" r:id="rId77"/>
    <p:sldId id="1016" r:id="rId78"/>
    <p:sldId id="1018" r:id="rId79"/>
    <p:sldId id="1019" r:id="rId80"/>
    <p:sldId id="1020" r:id="rId81"/>
    <p:sldId id="1021" r:id="rId82"/>
    <p:sldId id="1022" r:id="rId83"/>
    <p:sldId id="1023" r:id="rId84"/>
    <p:sldId id="1024" r:id="rId85"/>
    <p:sldId id="1025" r:id="rId86"/>
    <p:sldId id="1026" r:id="rId87"/>
    <p:sldId id="1028" r:id="rId88"/>
    <p:sldId id="1029" r:id="rId89"/>
    <p:sldId id="1030" r:id="rId90"/>
    <p:sldId id="1031" r:id="rId91"/>
    <p:sldId id="1033" r:id="rId92"/>
    <p:sldId id="1034" r:id="rId93"/>
    <p:sldId id="1053" r:id="rId94"/>
  </p:sldIdLst>
  <p:sldSz cx="11880850" cy="6858000"/>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3399FF"/>
    <a:srgbClr val="D91F28"/>
    <a:srgbClr val="9E004F"/>
    <a:srgbClr val="FF0066"/>
    <a:srgbClr val="CC0099"/>
    <a:srgbClr val="002496"/>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391" autoAdjust="0"/>
    <p:restoredTop sz="86380" autoAdjust="0"/>
  </p:normalViewPr>
  <p:slideViewPr>
    <p:cSldViewPr>
      <p:cViewPr varScale="1">
        <p:scale>
          <a:sx n="63" d="100"/>
          <a:sy n="63" d="100"/>
        </p:scale>
        <p:origin x="66" y="282"/>
      </p:cViewPr>
      <p:guideLst>
        <p:guide orient="horz" pos="2160"/>
        <p:guide pos="3742"/>
      </p:guideLst>
    </p:cSldViewPr>
  </p:slideViewPr>
  <p:outlineViewPr>
    <p:cViewPr>
      <p:scale>
        <a:sx n="33" d="100"/>
        <a:sy n="33" d="100"/>
      </p:scale>
      <p:origin x="0" y="9300"/>
    </p:cViewPr>
  </p:outlineViewPr>
  <p:notesTextViewPr>
    <p:cViewPr>
      <p:scale>
        <a:sx n="100" d="100"/>
        <a:sy n="100" d="100"/>
      </p:scale>
      <p:origin x="0" y="0"/>
    </p:cViewPr>
  </p:notesTextViewPr>
  <p:sorterViewPr>
    <p:cViewPr>
      <p:scale>
        <a:sx n="33" d="100"/>
        <a:sy n="33" d="100"/>
      </p:scale>
      <p:origin x="0" y="17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4A334-7008-4EB3-AC12-DD5CA192008E}" type="doc">
      <dgm:prSet loTypeId="urn:microsoft.com/office/officeart/2005/8/layout/radial4#1" loCatId="relationship" qsTypeId="urn:microsoft.com/office/officeart/2005/8/quickstyle/simple4" qsCatId="simple" csTypeId="urn:microsoft.com/office/officeart/2005/8/colors/accent6_2" csCatId="accent6" phldr="1"/>
      <dgm:spPr/>
      <dgm:t>
        <a:bodyPr/>
        <a:lstStyle/>
        <a:p>
          <a:endParaRPr lang="tr-TR"/>
        </a:p>
      </dgm:t>
    </dgm:pt>
    <dgm:pt modelId="{1B5CE04E-CA69-43D0-BF77-3F190E298494}">
      <dgm:prSet phldrT="[Metin]"/>
      <dgm:spPr>
        <a:solidFill>
          <a:srgbClr val="002060"/>
        </a:solidFill>
        <a:ln w="38100">
          <a:solidFill>
            <a:schemeClr val="bg1"/>
          </a:solidFill>
        </a:ln>
      </dgm:spPr>
      <dgm:t>
        <a:bodyPr/>
        <a:lstStyle/>
        <a:p>
          <a:r>
            <a:rPr lang="tr-TR" b="1" dirty="0">
              <a:latin typeface="Maiandra GD" pitchFamily="34" charset="0"/>
            </a:rPr>
            <a:t>Nedir?</a:t>
          </a:r>
        </a:p>
      </dgm:t>
    </dgm:pt>
    <dgm:pt modelId="{6BC94B92-7EB4-467E-B27A-8DB16A62460A}" type="parTrans" cxnId="{D1A828EB-6544-487F-820B-5D284F311B8E}">
      <dgm:prSet/>
      <dgm:spPr/>
      <dgm:t>
        <a:bodyPr/>
        <a:lstStyle/>
        <a:p>
          <a:endParaRPr lang="tr-TR" b="1">
            <a:latin typeface="Maiandra GD" pitchFamily="34" charset="0"/>
          </a:endParaRPr>
        </a:p>
      </dgm:t>
    </dgm:pt>
    <dgm:pt modelId="{E70F3D97-B433-48F5-8C38-1794C2B53C0C}" type="sibTrans" cxnId="{D1A828EB-6544-487F-820B-5D284F311B8E}">
      <dgm:prSet/>
      <dgm:spPr/>
      <dgm:t>
        <a:bodyPr/>
        <a:lstStyle/>
        <a:p>
          <a:endParaRPr lang="tr-TR" b="1">
            <a:latin typeface="Maiandra GD" pitchFamily="34" charset="0"/>
          </a:endParaRPr>
        </a:p>
      </dgm:t>
    </dgm:pt>
    <dgm:pt modelId="{C0B78B08-0F98-4414-95D9-A379990C1EC9}">
      <dgm:prSet phldrT="[Metin]" custT="1"/>
      <dgm:spPr>
        <a:solidFill>
          <a:srgbClr val="FF0000"/>
        </a:solidFill>
        <a:ln w="38100">
          <a:solidFill>
            <a:schemeClr val="bg1"/>
          </a:solidFill>
          <a:prstDash val="dash"/>
        </a:ln>
      </dgm:spPr>
      <dgm:t>
        <a:bodyPr/>
        <a:lstStyle/>
        <a:p>
          <a:r>
            <a:rPr lang="tr-TR" sz="4000" b="1" dirty="0">
              <a:latin typeface="Maiandra GD" pitchFamily="34" charset="0"/>
            </a:rPr>
            <a:t>MİZAÇ</a:t>
          </a:r>
        </a:p>
      </dgm:t>
    </dgm:pt>
    <dgm:pt modelId="{2590CC28-CDA1-419F-8190-8C6B07758A12}" type="parTrans" cxnId="{1491F7C5-EE6C-4937-B230-75DCCAC6612F}">
      <dgm:prSet/>
      <dgm:spPr>
        <a:solidFill>
          <a:srgbClr val="FF0000"/>
        </a:solidFill>
        <a:ln w="38100">
          <a:solidFill>
            <a:schemeClr val="bg1"/>
          </a:solidFill>
          <a:prstDash val="dash"/>
        </a:ln>
      </dgm:spPr>
      <dgm:t>
        <a:bodyPr/>
        <a:lstStyle/>
        <a:p>
          <a:endParaRPr lang="tr-TR" b="1">
            <a:latin typeface="Maiandra GD" pitchFamily="34" charset="0"/>
          </a:endParaRPr>
        </a:p>
      </dgm:t>
    </dgm:pt>
    <dgm:pt modelId="{CF63F181-459E-4FBA-B083-650DF92E34E0}" type="sibTrans" cxnId="{1491F7C5-EE6C-4937-B230-75DCCAC6612F}">
      <dgm:prSet/>
      <dgm:spPr/>
      <dgm:t>
        <a:bodyPr/>
        <a:lstStyle/>
        <a:p>
          <a:endParaRPr lang="tr-TR" b="1">
            <a:latin typeface="Maiandra GD" pitchFamily="34" charset="0"/>
          </a:endParaRPr>
        </a:p>
      </dgm:t>
    </dgm:pt>
    <dgm:pt modelId="{849E6F83-87CC-467F-8D36-136E556568A9}">
      <dgm:prSet phldrT="[Metin]" custT="1"/>
      <dgm:spPr>
        <a:solidFill>
          <a:srgbClr val="FF0000"/>
        </a:solidFill>
        <a:ln w="38100">
          <a:solidFill>
            <a:schemeClr val="bg1"/>
          </a:solidFill>
        </a:ln>
      </dgm:spPr>
      <dgm:t>
        <a:bodyPr/>
        <a:lstStyle/>
        <a:p>
          <a:r>
            <a:rPr lang="tr-TR" sz="4000" b="1" dirty="0">
              <a:latin typeface="Maiandra GD" pitchFamily="34" charset="0"/>
            </a:rPr>
            <a:t>KİŞİLİK</a:t>
          </a:r>
        </a:p>
      </dgm:t>
    </dgm:pt>
    <dgm:pt modelId="{1A870D18-BDF3-46C4-ADEA-E54CF7B430F7}" type="parTrans" cxnId="{F39735EC-31D6-44BB-9936-0E4A9F0DBDC0}">
      <dgm:prSet/>
      <dgm:spPr>
        <a:solidFill>
          <a:srgbClr val="FF0000"/>
        </a:solidFill>
        <a:ln w="38100">
          <a:solidFill>
            <a:schemeClr val="bg1"/>
          </a:solidFill>
          <a:prstDash val="dash"/>
        </a:ln>
      </dgm:spPr>
      <dgm:t>
        <a:bodyPr/>
        <a:lstStyle/>
        <a:p>
          <a:endParaRPr lang="tr-TR" b="1">
            <a:latin typeface="Maiandra GD" pitchFamily="34" charset="0"/>
          </a:endParaRPr>
        </a:p>
      </dgm:t>
    </dgm:pt>
    <dgm:pt modelId="{0609EDAB-6A09-476C-896B-DE817E868163}" type="sibTrans" cxnId="{F39735EC-31D6-44BB-9936-0E4A9F0DBDC0}">
      <dgm:prSet/>
      <dgm:spPr/>
      <dgm:t>
        <a:bodyPr/>
        <a:lstStyle/>
        <a:p>
          <a:endParaRPr lang="tr-TR" b="1">
            <a:latin typeface="Maiandra GD" pitchFamily="34" charset="0"/>
          </a:endParaRPr>
        </a:p>
      </dgm:t>
    </dgm:pt>
    <dgm:pt modelId="{533636CD-C702-49C6-B52B-5D1BC8A13BAB}">
      <dgm:prSet custT="1"/>
      <dgm:spPr>
        <a:solidFill>
          <a:srgbClr val="FF0000"/>
        </a:solidFill>
        <a:ln w="38100">
          <a:solidFill>
            <a:schemeClr val="bg1"/>
          </a:solidFill>
          <a:prstDash val="dash"/>
        </a:ln>
      </dgm:spPr>
      <dgm:t>
        <a:bodyPr/>
        <a:lstStyle/>
        <a:p>
          <a:r>
            <a:rPr lang="tr-TR" sz="4000" b="1" dirty="0">
              <a:latin typeface="Maiandra GD" pitchFamily="34" charset="0"/>
            </a:rPr>
            <a:t>KARAKTER</a:t>
          </a:r>
          <a:endParaRPr lang="tr-TR" sz="3200" b="1" dirty="0">
            <a:latin typeface="Maiandra GD" pitchFamily="34" charset="0"/>
          </a:endParaRPr>
        </a:p>
      </dgm:t>
    </dgm:pt>
    <dgm:pt modelId="{07B526B2-711B-4C90-9E5E-5DFAC35C570C}" type="parTrans" cxnId="{A92B97D3-6D4B-4558-B4E8-3EEEE3B9FFC2}">
      <dgm:prSet/>
      <dgm:spPr>
        <a:solidFill>
          <a:srgbClr val="FF0000"/>
        </a:solidFill>
        <a:ln w="38100">
          <a:solidFill>
            <a:schemeClr val="bg1"/>
          </a:solidFill>
          <a:prstDash val="dash"/>
        </a:ln>
      </dgm:spPr>
      <dgm:t>
        <a:bodyPr/>
        <a:lstStyle/>
        <a:p>
          <a:endParaRPr lang="tr-TR" b="1">
            <a:latin typeface="Maiandra GD" pitchFamily="34" charset="0"/>
          </a:endParaRPr>
        </a:p>
      </dgm:t>
    </dgm:pt>
    <dgm:pt modelId="{EA8E4D6B-AD85-462E-8DB4-E81EC046E681}" type="sibTrans" cxnId="{A92B97D3-6D4B-4558-B4E8-3EEEE3B9FFC2}">
      <dgm:prSet/>
      <dgm:spPr/>
      <dgm:t>
        <a:bodyPr/>
        <a:lstStyle/>
        <a:p>
          <a:endParaRPr lang="tr-TR" b="1">
            <a:latin typeface="Maiandra GD" pitchFamily="34" charset="0"/>
          </a:endParaRPr>
        </a:p>
      </dgm:t>
    </dgm:pt>
    <dgm:pt modelId="{C2FA14A2-4108-4533-B018-4F119B157905}" type="pres">
      <dgm:prSet presAssocID="{83D4A334-7008-4EB3-AC12-DD5CA192008E}" presName="cycle" presStyleCnt="0">
        <dgm:presLayoutVars>
          <dgm:chMax val="1"/>
          <dgm:dir/>
          <dgm:animLvl val="ctr"/>
          <dgm:resizeHandles val="exact"/>
        </dgm:presLayoutVars>
      </dgm:prSet>
      <dgm:spPr/>
    </dgm:pt>
    <dgm:pt modelId="{38156420-6D47-4182-BA76-F2125804B073}" type="pres">
      <dgm:prSet presAssocID="{1B5CE04E-CA69-43D0-BF77-3F190E298494}" presName="centerShape" presStyleLbl="node0" presStyleIdx="0" presStyleCnt="1"/>
      <dgm:spPr/>
    </dgm:pt>
    <dgm:pt modelId="{952AFD50-2A22-401B-9ED2-43759FD6C783}" type="pres">
      <dgm:prSet presAssocID="{2590CC28-CDA1-419F-8190-8C6B07758A12}" presName="parTrans" presStyleLbl="bgSibTrans2D1" presStyleIdx="0" presStyleCnt="3"/>
      <dgm:spPr/>
    </dgm:pt>
    <dgm:pt modelId="{D4E53B12-EACE-4714-AE1F-13ED1F47B857}" type="pres">
      <dgm:prSet presAssocID="{C0B78B08-0F98-4414-95D9-A379990C1EC9}" presName="node" presStyleLbl="node1" presStyleIdx="0" presStyleCnt="3">
        <dgm:presLayoutVars>
          <dgm:bulletEnabled val="1"/>
        </dgm:presLayoutVars>
      </dgm:prSet>
      <dgm:spPr/>
    </dgm:pt>
    <dgm:pt modelId="{B3910DE2-66F0-4FC4-9F47-77A099513672}" type="pres">
      <dgm:prSet presAssocID="{1A870D18-BDF3-46C4-ADEA-E54CF7B430F7}" presName="parTrans" presStyleLbl="bgSibTrans2D1" presStyleIdx="1" presStyleCnt="3"/>
      <dgm:spPr/>
    </dgm:pt>
    <dgm:pt modelId="{583D7C49-771B-46A3-9744-1021C569DCAF}" type="pres">
      <dgm:prSet presAssocID="{849E6F83-87CC-467F-8D36-136E556568A9}" presName="node" presStyleLbl="node1" presStyleIdx="1" presStyleCnt="3">
        <dgm:presLayoutVars>
          <dgm:bulletEnabled val="1"/>
        </dgm:presLayoutVars>
      </dgm:prSet>
      <dgm:spPr/>
    </dgm:pt>
    <dgm:pt modelId="{5B9F4AB4-26C2-4171-8936-74ACBDCAED9F}" type="pres">
      <dgm:prSet presAssocID="{07B526B2-711B-4C90-9E5E-5DFAC35C570C}" presName="parTrans" presStyleLbl="bgSibTrans2D1" presStyleIdx="2" presStyleCnt="3"/>
      <dgm:spPr/>
    </dgm:pt>
    <dgm:pt modelId="{EC4C6692-4609-4C76-B09B-A3D6D406E566}" type="pres">
      <dgm:prSet presAssocID="{533636CD-C702-49C6-B52B-5D1BC8A13BAB}" presName="node" presStyleLbl="node1" presStyleIdx="2" presStyleCnt="3">
        <dgm:presLayoutVars>
          <dgm:bulletEnabled val="1"/>
        </dgm:presLayoutVars>
      </dgm:prSet>
      <dgm:spPr/>
    </dgm:pt>
  </dgm:ptLst>
  <dgm:cxnLst>
    <dgm:cxn modelId="{A095FE2B-FEB6-4B34-A9F8-0A40CF73AD49}" type="presOf" srcId="{1A870D18-BDF3-46C4-ADEA-E54CF7B430F7}" destId="{B3910DE2-66F0-4FC4-9F47-77A099513672}" srcOrd="0" destOrd="0" presId="urn:microsoft.com/office/officeart/2005/8/layout/radial4#1"/>
    <dgm:cxn modelId="{F2EACD55-D3C0-4BA4-AD89-09CDF24D5F71}" type="presOf" srcId="{849E6F83-87CC-467F-8D36-136E556568A9}" destId="{583D7C49-771B-46A3-9744-1021C569DCAF}" srcOrd="0" destOrd="0" presId="urn:microsoft.com/office/officeart/2005/8/layout/radial4#1"/>
    <dgm:cxn modelId="{9F7E3E8C-CA68-4909-AF87-D5BFE2FD82A1}" type="presOf" srcId="{C0B78B08-0F98-4414-95D9-A379990C1EC9}" destId="{D4E53B12-EACE-4714-AE1F-13ED1F47B857}" srcOrd="0" destOrd="0" presId="urn:microsoft.com/office/officeart/2005/8/layout/radial4#1"/>
    <dgm:cxn modelId="{B7FFF792-8942-4C24-B195-179D4014C83B}" type="presOf" srcId="{07B526B2-711B-4C90-9E5E-5DFAC35C570C}" destId="{5B9F4AB4-26C2-4171-8936-74ACBDCAED9F}" srcOrd="0" destOrd="0" presId="urn:microsoft.com/office/officeart/2005/8/layout/radial4#1"/>
    <dgm:cxn modelId="{B1708395-4114-4C3B-BB8C-92973651420A}" type="presOf" srcId="{533636CD-C702-49C6-B52B-5D1BC8A13BAB}" destId="{EC4C6692-4609-4C76-B09B-A3D6D406E566}" srcOrd="0" destOrd="0" presId="urn:microsoft.com/office/officeart/2005/8/layout/radial4#1"/>
    <dgm:cxn modelId="{CE047EAE-458A-4AA6-82F6-61715BDA4D3B}" type="presOf" srcId="{83D4A334-7008-4EB3-AC12-DD5CA192008E}" destId="{C2FA14A2-4108-4533-B018-4F119B157905}" srcOrd="0" destOrd="0" presId="urn:microsoft.com/office/officeart/2005/8/layout/radial4#1"/>
    <dgm:cxn modelId="{1491F7C5-EE6C-4937-B230-75DCCAC6612F}" srcId="{1B5CE04E-CA69-43D0-BF77-3F190E298494}" destId="{C0B78B08-0F98-4414-95D9-A379990C1EC9}" srcOrd="0" destOrd="0" parTransId="{2590CC28-CDA1-419F-8190-8C6B07758A12}" sibTransId="{CF63F181-459E-4FBA-B083-650DF92E34E0}"/>
    <dgm:cxn modelId="{A92B97D3-6D4B-4558-B4E8-3EEEE3B9FFC2}" srcId="{1B5CE04E-CA69-43D0-BF77-3F190E298494}" destId="{533636CD-C702-49C6-B52B-5D1BC8A13BAB}" srcOrd="2" destOrd="0" parTransId="{07B526B2-711B-4C90-9E5E-5DFAC35C570C}" sibTransId="{EA8E4D6B-AD85-462E-8DB4-E81EC046E681}"/>
    <dgm:cxn modelId="{D1A828EB-6544-487F-820B-5D284F311B8E}" srcId="{83D4A334-7008-4EB3-AC12-DD5CA192008E}" destId="{1B5CE04E-CA69-43D0-BF77-3F190E298494}" srcOrd="0" destOrd="0" parTransId="{6BC94B92-7EB4-467E-B27A-8DB16A62460A}" sibTransId="{E70F3D97-B433-48F5-8C38-1794C2B53C0C}"/>
    <dgm:cxn modelId="{55C640EB-A22D-481F-8725-3262BD3D629C}" type="presOf" srcId="{1B5CE04E-CA69-43D0-BF77-3F190E298494}" destId="{38156420-6D47-4182-BA76-F2125804B073}" srcOrd="0" destOrd="0" presId="urn:microsoft.com/office/officeart/2005/8/layout/radial4#1"/>
    <dgm:cxn modelId="{F39735EC-31D6-44BB-9936-0E4A9F0DBDC0}" srcId="{1B5CE04E-CA69-43D0-BF77-3F190E298494}" destId="{849E6F83-87CC-467F-8D36-136E556568A9}" srcOrd="1" destOrd="0" parTransId="{1A870D18-BDF3-46C4-ADEA-E54CF7B430F7}" sibTransId="{0609EDAB-6A09-476C-896B-DE817E868163}"/>
    <dgm:cxn modelId="{53B153FF-4872-4071-AB58-9453DE48D6C0}" type="presOf" srcId="{2590CC28-CDA1-419F-8190-8C6B07758A12}" destId="{952AFD50-2A22-401B-9ED2-43759FD6C783}" srcOrd="0" destOrd="0" presId="urn:microsoft.com/office/officeart/2005/8/layout/radial4#1"/>
    <dgm:cxn modelId="{2FDCC597-7BA1-43AD-AC39-A5F6479E8528}" type="presParOf" srcId="{C2FA14A2-4108-4533-B018-4F119B157905}" destId="{38156420-6D47-4182-BA76-F2125804B073}" srcOrd="0" destOrd="0" presId="urn:microsoft.com/office/officeart/2005/8/layout/radial4#1"/>
    <dgm:cxn modelId="{160CEA38-ED8D-4A6F-A716-8ADAB51FF2B6}" type="presParOf" srcId="{C2FA14A2-4108-4533-B018-4F119B157905}" destId="{952AFD50-2A22-401B-9ED2-43759FD6C783}" srcOrd="1" destOrd="0" presId="urn:microsoft.com/office/officeart/2005/8/layout/radial4#1"/>
    <dgm:cxn modelId="{34F49AC3-5768-4814-A55A-BDE469F3A7B3}" type="presParOf" srcId="{C2FA14A2-4108-4533-B018-4F119B157905}" destId="{D4E53B12-EACE-4714-AE1F-13ED1F47B857}" srcOrd="2" destOrd="0" presId="urn:microsoft.com/office/officeart/2005/8/layout/radial4#1"/>
    <dgm:cxn modelId="{7DB0B200-3E3F-4286-8794-B96765EFC446}" type="presParOf" srcId="{C2FA14A2-4108-4533-B018-4F119B157905}" destId="{B3910DE2-66F0-4FC4-9F47-77A099513672}" srcOrd="3" destOrd="0" presId="urn:microsoft.com/office/officeart/2005/8/layout/radial4#1"/>
    <dgm:cxn modelId="{681A667A-E5DF-42D9-B2A7-94D6190296A1}" type="presParOf" srcId="{C2FA14A2-4108-4533-B018-4F119B157905}" destId="{583D7C49-771B-46A3-9744-1021C569DCAF}" srcOrd="4" destOrd="0" presId="urn:microsoft.com/office/officeart/2005/8/layout/radial4#1"/>
    <dgm:cxn modelId="{49F9EDBA-3ED6-4A51-B779-CB378F456768}" type="presParOf" srcId="{C2FA14A2-4108-4533-B018-4F119B157905}" destId="{5B9F4AB4-26C2-4171-8936-74ACBDCAED9F}" srcOrd="5" destOrd="0" presId="urn:microsoft.com/office/officeart/2005/8/layout/radial4#1"/>
    <dgm:cxn modelId="{FD1711F5-767E-42A6-A667-CF1926AB58FE}" type="presParOf" srcId="{C2FA14A2-4108-4533-B018-4F119B157905}" destId="{EC4C6692-4609-4C76-B09B-A3D6D406E566}" srcOrd="6" destOrd="0" presId="urn:microsoft.com/office/officeart/2005/8/layout/radial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D4A334-7008-4EB3-AC12-DD5CA192008E}" type="doc">
      <dgm:prSet loTypeId="urn:microsoft.com/office/officeart/2005/8/layout/radial4#6" loCatId="relationship" qsTypeId="urn:microsoft.com/office/officeart/2005/8/quickstyle/simple4" qsCatId="simple" csTypeId="urn:microsoft.com/office/officeart/2005/8/colors/colorful1#4" csCatId="colorful" phldr="1"/>
      <dgm:spPr/>
      <dgm:t>
        <a:bodyPr/>
        <a:lstStyle/>
        <a:p>
          <a:endParaRPr lang="tr-TR"/>
        </a:p>
      </dgm:t>
    </dgm:pt>
    <dgm:pt modelId="{1B5CE04E-CA69-43D0-BF77-3F190E298494}">
      <dgm:prSet phldrT="[Metin]"/>
      <dgm:spPr/>
      <dgm:t>
        <a:bodyPr/>
        <a:lstStyle/>
        <a:p>
          <a:r>
            <a:rPr lang="tr-TR" b="1" dirty="0">
              <a:latin typeface="Maiandra GD" pitchFamily="34" charset="0"/>
            </a:rPr>
            <a:t>Çatışma Döngüsü</a:t>
          </a:r>
        </a:p>
      </dgm:t>
    </dgm:pt>
    <dgm:pt modelId="{6BC94B92-7EB4-467E-B27A-8DB16A62460A}" type="parTrans" cxnId="{D1A828EB-6544-487F-820B-5D284F311B8E}">
      <dgm:prSet/>
      <dgm:spPr/>
      <dgm:t>
        <a:bodyPr/>
        <a:lstStyle/>
        <a:p>
          <a:endParaRPr lang="tr-TR" b="1">
            <a:latin typeface="Maiandra GD" pitchFamily="34" charset="0"/>
          </a:endParaRPr>
        </a:p>
      </dgm:t>
    </dgm:pt>
    <dgm:pt modelId="{E70F3D97-B433-48F5-8C38-1794C2B53C0C}" type="sibTrans" cxnId="{D1A828EB-6544-487F-820B-5D284F311B8E}">
      <dgm:prSet/>
      <dgm:spPr/>
      <dgm:t>
        <a:bodyPr/>
        <a:lstStyle/>
        <a:p>
          <a:endParaRPr lang="tr-TR" b="1">
            <a:latin typeface="Maiandra GD" pitchFamily="34" charset="0"/>
          </a:endParaRPr>
        </a:p>
      </dgm:t>
    </dgm:pt>
    <dgm:pt modelId="{50923FA9-B1F5-498A-8C8B-56EE76A38F8E}">
      <dgm:prSet phldrT="[Metin]"/>
      <dgm:spPr>
        <a:solidFill>
          <a:schemeClr val="accent3">
            <a:lumMod val="75000"/>
          </a:schemeClr>
        </a:solidFill>
      </dgm:spPr>
      <dgm:t>
        <a:bodyPr/>
        <a:lstStyle/>
        <a:p>
          <a:r>
            <a:rPr lang="tr-TR" b="1" dirty="0">
              <a:latin typeface="Maiandra GD" pitchFamily="34" charset="0"/>
            </a:rPr>
            <a:t>2. EVRE</a:t>
          </a:r>
        </a:p>
        <a:p>
          <a:r>
            <a:rPr lang="tr-TR" b="1" dirty="0">
              <a:latin typeface="Maiandra GD" pitchFamily="34" charset="0"/>
            </a:rPr>
            <a:t>Algılanan Çatışma</a:t>
          </a:r>
        </a:p>
      </dgm:t>
    </dgm:pt>
    <dgm:pt modelId="{49EFE3C1-E20B-453F-8A45-B680475CABBF}" type="parTrans" cxnId="{B845E8D8-8FE7-45D6-B929-E3BCE0461837}">
      <dgm:prSet/>
      <dgm:spPr>
        <a:solidFill>
          <a:schemeClr val="accent3">
            <a:lumMod val="75000"/>
          </a:schemeClr>
        </a:solidFill>
      </dgm:spPr>
      <dgm:t>
        <a:bodyPr/>
        <a:lstStyle/>
        <a:p>
          <a:endParaRPr lang="tr-TR"/>
        </a:p>
      </dgm:t>
    </dgm:pt>
    <dgm:pt modelId="{ED93962A-4E19-43CD-A302-D6F5E3564F3F}" type="sibTrans" cxnId="{B845E8D8-8FE7-45D6-B929-E3BCE0461837}">
      <dgm:prSet/>
      <dgm:spPr/>
      <dgm:t>
        <a:bodyPr/>
        <a:lstStyle/>
        <a:p>
          <a:endParaRPr lang="tr-TR"/>
        </a:p>
      </dgm:t>
    </dgm:pt>
    <dgm:pt modelId="{C2FA14A2-4108-4533-B018-4F119B157905}" type="pres">
      <dgm:prSet presAssocID="{83D4A334-7008-4EB3-AC12-DD5CA192008E}" presName="cycle" presStyleCnt="0">
        <dgm:presLayoutVars>
          <dgm:chMax val="1"/>
          <dgm:dir/>
          <dgm:animLvl val="ctr"/>
          <dgm:resizeHandles val="exact"/>
        </dgm:presLayoutVars>
      </dgm:prSet>
      <dgm:spPr/>
    </dgm:pt>
    <dgm:pt modelId="{38156420-6D47-4182-BA76-F2125804B073}" type="pres">
      <dgm:prSet presAssocID="{1B5CE04E-CA69-43D0-BF77-3F190E298494}" presName="centerShape" presStyleLbl="node0" presStyleIdx="0" presStyleCnt="1"/>
      <dgm:spPr/>
    </dgm:pt>
    <dgm:pt modelId="{EEC05DC8-A4F5-45CE-9A2F-B21F7CC6C597}" type="pres">
      <dgm:prSet presAssocID="{49EFE3C1-E20B-453F-8A45-B680475CABBF}" presName="parTrans" presStyleLbl="bgSibTrans2D1" presStyleIdx="0" presStyleCnt="1"/>
      <dgm:spPr/>
    </dgm:pt>
    <dgm:pt modelId="{494C4431-DBDE-4648-9212-3EAB67C99577}" type="pres">
      <dgm:prSet presAssocID="{50923FA9-B1F5-498A-8C8B-56EE76A38F8E}" presName="node" presStyleLbl="node1" presStyleIdx="0" presStyleCnt="1">
        <dgm:presLayoutVars>
          <dgm:bulletEnabled val="1"/>
        </dgm:presLayoutVars>
      </dgm:prSet>
      <dgm:spPr/>
    </dgm:pt>
  </dgm:ptLst>
  <dgm:cxnLst>
    <dgm:cxn modelId="{FF9F4709-BBB8-4379-BFC7-D4C3B20114DD}" type="presOf" srcId="{83D4A334-7008-4EB3-AC12-DD5CA192008E}" destId="{C2FA14A2-4108-4533-B018-4F119B157905}" srcOrd="0" destOrd="0" presId="urn:microsoft.com/office/officeart/2005/8/layout/radial4#6"/>
    <dgm:cxn modelId="{A7D00A53-26BE-43F5-8686-7EF20323A336}" type="presOf" srcId="{49EFE3C1-E20B-453F-8A45-B680475CABBF}" destId="{EEC05DC8-A4F5-45CE-9A2F-B21F7CC6C597}" srcOrd="0" destOrd="0" presId="urn:microsoft.com/office/officeart/2005/8/layout/radial4#6"/>
    <dgm:cxn modelId="{82721F80-CA24-490D-AFAA-6822065D89AA}" type="presOf" srcId="{1B5CE04E-CA69-43D0-BF77-3F190E298494}" destId="{38156420-6D47-4182-BA76-F2125804B073}" srcOrd="0" destOrd="0" presId="urn:microsoft.com/office/officeart/2005/8/layout/radial4#6"/>
    <dgm:cxn modelId="{E3DA108E-9D79-4C6E-9B45-856E6E744589}" type="presOf" srcId="{50923FA9-B1F5-498A-8C8B-56EE76A38F8E}" destId="{494C4431-DBDE-4648-9212-3EAB67C99577}" srcOrd="0" destOrd="0" presId="urn:microsoft.com/office/officeart/2005/8/layout/radial4#6"/>
    <dgm:cxn modelId="{B845E8D8-8FE7-45D6-B929-E3BCE0461837}" srcId="{1B5CE04E-CA69-43D0-BF77-3F190E298494}" destId="{50923FA9-B1F5-498A-8C8B-56EE76A38F8E}" srcOrd="0" destOrd="0" parTransId="{49EFE3C1-E20B-453F-8A45-B680475CABBF}" sibTransId="{ED93962A-4E19-43CD-A302-D6F5E3564F3F}"/>
    <dgm:cxn modelId="{D1A828EB-6544-487F-820B-5D284F311B8E}" srcId="{83D4A334-7008-4EB3-AC12-DD5CA192008E}" destId="{1B5CE04E-CA69-43D0-BF77-3F190E298494}" srcOrd="0" destOrd="0" parTransId="{6BC94B92-7EB4-467E-B27A-8DB16A62460A}" sibTransId="{E70F3D97-B433-48F5-8C38-1794C2B53C0C}"/>
    <dgm:cxn modelId="{836F95C7-65F5-4D62-9D43-FF061FFD2812}" type="presParOf" srcId="{C2FA14A2-4108-4533-B018-4F119B157905}" destId="{38156420-6D47-4182-BA76-F2125804B073}" srcOrd="0" destOrd="0" presId="urn:microsoft.com/office/officeart/2005/8/layout/radial4#6"/>
    <dgm:cxn modelId="{10607531-A026-400E-AFFA-474915C97854}" type="presParOf" srcId="{C2FA14A2-4108-4533-B018-4F119B157905}" destId="{EEC05DC8-A4F5-45CE-9A2F-B21F7CC6C597}" srcOrd="1" destOrd="0" presId="urn:microsoft.com/office/officeart/2005/8/layout/radial4#6"/>
    <dgm:cxn modelId="{9B34FA80-1422-465F-A862-9D505123286B}" type="presParOf" srcId="{C2FA14A2-4108-4533-B018-4F119B157905}" destId="{494C4431-DBDE-4648-9212-3EAB67C99577}" srcOrd="2" destOrd="0" presId="urn:microsoft.com/office/officeart/2005/8/layout/radial4#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D4A334-7008-4EB3-AC12-DD5CA192008E}" type="doc">
      <dgm:prSet loTypeId="urn:microsoft.com/office/officeart/2005/8/layout/radial4#7" loCatId="relationship" qsTypeId="urn:microsoft.com/office/officeart/2005/8/quickstyle/simple4" qsCatId="simple" csTypeId="urn:microsoft.com/office/officeart/2005/8/colors/colorful1#5" csCatId="colorful" phldr="1"/>
      <dgm:spPr/>
      <dgm:t>
        <a:bodyPr/>
        <a:lstStyle/>
        <a:p>
          <a:endParaRPr lang="tr-TR"/>
        </a:p>
      </dgm:t>
    </dgm:pt>
    <dgm:pt modelId="{1B5CE04E-CA69-43D0-BF77-3F190E298494}">
      <dgm:prSet phldrT="[Metin]"/>
      <dgm:spPr/>
      <dgm:t>
        <a:bodyPr/>
        <a:lstStyle/>
        <a:p>
          <a:r>
            <a:rPr lang="tr-TR" b="1" dirty="0">
              <a:latin typeface="Maiandra GD" pitchFamily="34" charset="0"/>
            </a:rPr>
            <a:t>Çatışma Döngüsü</a:t>
          </a:r>
        </a:p>
      </dgm:t>
    </dgm:pt>
    <dgm:pt modelId="{6BC94B92-7EB4-467E-B27A-8DB16A62460A}" type="parTrans" cxnId="{D1A828EB-6544-487F-820B-5D284F311B8E}">
      <dgm:prSet/>
      <dgm:spPr/>
      <dgm:t>
        <a:bodyPr/>
        <a:lstStyle/>
        <a:p>
          <a:endParaRPr lang="tr-TR" b="1">
            <a:latin typeface="Maiandra GD" pitchFamily="34" charset="0"/>
          </a:endParaRPr>
        </a:p>
      </dgm:t>
    </dgm:pt>
    <dgm:pt modelId="{E70F3D97-B433-48F5-8C38-1794C2B53C0C}" type="sibTrans" cxnId="{D1A828EB-6544-487F-820B-5D284F311B8E}">
      <dgm:prSet/>
      <dgm:spPr/>
      <dgm:t>
        <a:bodyPr/>
        <a:lstStyle/>
        <a:p>
          <a:endParaRPr lang="tr-TR" b="1">
            <a:latin typeface="Maiandra GD" pitchFamily="34" charset="0"/>
          </a:endParaRPr>
        </a:p>
      </dgm:t>
    </dgm:pt>
    <dgm:pt modelId="{50923FA9-B1F5-498A-8C8B-56EE76A38F8E}">
      <dgm:prSet phldrT="[Metin]"/>
      <dgm:spPr>
        <a:solidFill>
          <a:schemeClr val="bg2">
            <a:lumMod val="25000"/>
          </a:schemeClr>
        </a:solidFill>
        <a:ln>
          <a:solidFill>
            <a:schemeClr val="accent1"/>
          </a:solidFill>
        </a:ln>
      </dgm:spPr>
      <dgm:t>
        <a:bodyPr/>
        <a:lstStyle/>
        <a:p>
          <a:r>
            <a:rPr lang="tr-TR" b="1" dirty="0">
              <a:latin typeface="Maiandra GD" pitchFamily="34" charset="0"/>
            </a:rPr>
            <a:t>3. EVRE Hissedilen Çatışma</a:t>
          </a:r>
        </a:p>
      </dgm:t>
    </dgm:pt>
    <dgm:pt modelId="{49EFE3C1-E20B-453F-8A45-B680475CABBF}" type="parTrans" cxnId="{B845E8D8-8FE7-45D6-B929-E3BCE0461837}">
      <dgm:prSet/>
      <dgm:spPr>
        <a:solidFill>
          <a:schemeClr val="accent3">
            <a:lumMod val="75000"/>
          </a:schemeClr>
        </a:solidFill>
        <a:ln>
          <a:solidFill>
            <a:schemeClr val="accent1"/>
          </a:solidFill>
        </a:ln>
      </dgm:spPr>
      <dgm:t>
        <a:bodyPr/>
        <a:lstStyle/>
        <a:p>
          <a:endParaRPr lang="tr-TR"/>
        </a:p>
      </dgm:t>
    </dgm:pt>
    <dgm:pt modelId="{ED93962A-4E19-43CD-A302-D6F5E3564F3F}" type="sibTrans" cxnId="{B845E8D8-8FE7-45D6-B929-E3BCE0461837}">
      <dgm:prSet/>
      <dgm:spPr/>
      <dgm:t>
        <a:bodyPr/>
        <a:lstStyle/>
        <a:p>
          <a:endParaRPr lang="tr-TR"/>
        </a:p>
      </dgm:t>
    </dgm:pt>
    <dgm:pt modelId="{C2FA14A2-4108-4533-B018-4F119B157905}" type="pres">
      <dgm:prSet presAssocID="{83D4A334-7008-4EB3-AC12-DD5CA192008E}" presName="cycle" presStyleCnt="0">
        <dgm:presLayoutVars>
          <dgm:chMax val="1"/>
          <dgm:dir/>
          <dgm:animLvl val="ctr"/>
          <dgm:resizeHandles val="exact"/>
        </dgm:presLayoutVars>
      </dgm:prSet>
      <dgm:spPr/>
    </dgm:pt>
    <dgm:pt modelId="{38156420-6D47-4182-BA76-F2125804B073}" type="pres">
      <dgm:prSet presAssocID="{1B5CE04E-CA69-43D0-BF77-3F190E298494}" presName="centerShape" presStyleLbl="node0" presStyleIdx="0" presStyleCnt="1"/>
      <dgm:spPr/>
    </dgm:pt>
    <dgm:pt modelId="{EEC05DC8-A4F5-45CE-9A2F-B21F7CC6C597}" type="pres">
      <dgm:prSet presAssocID="{49EFE3C1-E20B-453F-8A45-B680475CABBF}" presName="parTrans" presStyleLbl="bgSibTrans2D1" presStyleIdx="0" presStyleCnt="1"/>
      <dgm:spPr/>
    </dgm:pt>
    <dgm:pt modelId="{494C4431-DBDE-4648-9212-3EAB67C99577}" type="pres">
      <dgm:prSet presAssocID="{50923FA9-B1F5-498A-8C8B-56EE76A38F8E}" presName="node" presStyleLbl="node1" presStyleIdx="0" presStyleCnt="1">
        <dgm:presLayoutVars>
          <dgm:bulletEnabled val="1"/>
        </dgm:presLayoutVars>
      </dgm:prSet>
      <dgm:spPr/>
    </dgm:pt>
  </dgm:ptLst>
  <dgm:cxnLst>
    <dgm:cxn modelId="{7800A206-37E1-434F-B567-181E83EE773C}" type="presOf" srcId="{49EFE3C1-E20B-453F-8A45-B680475CABBF}" destId="{EEC05DC8-A4F5-45CE-9A2F-B21F7CC6C597}" srcOrd="0" destOrd="0" presId="urn:microsoft.com/office/officeart/2005/8/layout/radial4#7"/>
    <dgm:cxn modelId="{1BE2E63A-2E36-4BFE-8A54-B84BA6196D88}" type="presOf" srcId="{1B5CE04E-CA69-43D0-BF77-3F190E298494}" destId="{38156420-6D47-4182-BA76-F2125804B073}" srcOrd="0" destOrd="0" presId="urn:microsoft.com/office/officeart/2005/8/layout/radial4#7"/>
    <dgm:cxn modelId="{B845E8D8-8FE7-45D6-B929-E3BCE0461837}" srcId="{1B5CE04E-CA69-43D0-BF77-3F190E298494}" destId="{50923FA9-B1F5-498A-8C8B-56EE76A38F8E}" srcOrd="0" destOrd="0" parTransId="{49EFE3C1-E20B-453F-8A45-B680475CABBF}" sibTransId="{ED93962A-4E19-43CD-A302-D6F5E3564F3F}"/>
    <dgm:cxn modelId="{686CBFE9-2A2D-418D-BCC5-AB442E6C6671}" type="presOf" srcId="{50923FA9-B1F5-498A-8C8B-56EE76A38F8E}" destId="{494C4431-DBDE-4648-9212-3EAB67C99577}" srcOrd="0" destOrd="0" presId="urn:microsoft.com/office/officeart/2005/8/layout/radial4#7"/>
    <dgm:cxn modelId="{D1A828EB-6544-487F-820B-5D284F311B8E}" srcId="{83D4A334-7008-4EB3-AC12-DD5CA192008E}" destId="{1B5CE04E-CA69-43D0-BF77-3F190E298494}" srcOrd="0" destOrd="0" parTransId="{6BC94B92-7EB4-467E-B27A-8DB16A62460A}" sibTransId="{E70F3D97-B433-48F5-8C38-1794C2B53C0C}"/>
    <dgm:cxn modelId="{C44C87FF-8D5B-4B78-AF6B-E13AEC01FD96}" type="presOf" srcId="{83D4A334-7008-4EB3-AC12-DD5CA192008E}" destId="{C2FA14A2-4108-4533-B018-4F119B157905}" srcOrd="0" destOrd="0" presId="urn:microsoft.com/office/officeart/2005/8/layout/radial4#7"/>
    <dgm:cxn modelId="{DADE8AA3-0170-43B2-8DF3-6438D5965633}" type="presParOf" srcId="{C2FA14A2-4108-4533-B018-4F119B157905}" destId="{38156420-6D47-4182-BA76-F2125804B073}" srcOrd="0" destOrd="0" presId="urn:microsoft.com/office/officeart/2005/8/layout/radial4#7"/>
    <dgm:cxn modelId="{D2C41CD3-2F34-477C-8E2F-94F318A5483A}" type="presParOf" srcId="{C2FA14A2-4108-4533-B018-4F119B157905}" destId="{EEC05DC8-A4F5-45CE-9A2F-B21F7CC6C597}" srcOrd="1" destOrd="0" presId="urn:microsoft.com/office/officeart/2005/8/layout/radial4#7"/>
    <dgm:cxn modelId="{AAFB9357-8CA1-47D4-8BB4-5E3731F77E37}" type="presParOf" srcId="{C2FA14A2-4108-4533-B018-4F119B157905}" destId="{494C4431-DBDE-4648-9212-3EAB67C99577}" srcOrd="2" destOrd="0" presId="urn:microsoft.com/office/officeart/2005/8/layout/radial4#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D4A334-7008-4EB3-AC12-DD5CA192008E}" type="doc">
      <dgm:prSet loTypeId="urn:microsoft.com/office/officeart/2005/8/layout/radial4#8" loCatId="relationship" qsTypeId="urn:microsoft.com/office/officeart/2005/8/quickstyle/simple4" qsCatId="simple" csTypeId="urn:microsoft.com/office/officeart/2005/8/colors/colorful1#6" csCatId="colorful" phldr="1"/>
      <dgm:spPr/>
      <dgm:t>
        <a:bodyPr/>
        <a:lstStyle/>
        <a:p>
          <a:endParaRPr lang="tr-TR"/>
        </a:p>
      </dgm:t>
    </dgm:pt>
    <dgm:pt modelId="{1B5CE04E-CA69-43D0-BF77-3F190E298494}">
      <dgm:prSet phldrT="[Metin]"/>
      <dgm:spPr/>
      <dgm:t>
        <a:bodyPr/>
        <a:lstStyle/>
        <a:p>
          <a:r>
            <a:rPr lang="tr-TR" b="1" dirty="0">
              <a:latin typeface="Maiandra GD" pitchFamily="34" charset="0"/>
            </a:rPr>
            <a:t>Çatışma Döngüsü</a:t>
          </a:r>
        </a:p>
      </dgm:t>
    </dgm:pt>
    <dgm:pt modelId="{6BC94B92-7EB4-467E-B27A-8DB16A62460A}" type="parTrans" cxnId="{D1A828EB-6544-487F-820B-5D284F311B8E}">
      <dgm:prSet/>
      <dgm:spPr/>
      <dgm:t>
        <a:bodyPr/>
        <a:lstStyle/>
        <a:p>
          <a:endParaRPr lang="tr-TR" b="1">
            <a:latin typeface="Maiandra GD" pitchFamily="34" charset="0"/>
          </a:endParaRPr>
        </a:p>
      </dgm:t>
    </dgm:pt>
    <dgm:pt modelId="{E70F3D97-B433-48F5-8C38-1794C2B53C0C}" type="sibTrans" cxnId="{D1A828EB-6544-487F-820B-5D284F311B8E}">
      <dgm:prSet/>
      <dgm:spPr/>
      <dgm:t>
        <a:bodyPr/>
        <a:lstStyle/>
        <a:p>
          <a:endParaRPr lang="tr-TR" b="1">
            <a:latin typeface="Maiandra GD" pitchFamily="34" charset="0"/>
          </a:endParaRPr>
        </a:p>
      </dgm:t>
    </dgm:pt>
    <dgm:pt modelId="{C0B78B08-0F98-4414-95D9-A379990C1EC9}">
      <dgm:prSet phldrT="[Metin]" custT="1"/>
      <dgm:spPr/>
      <dgm:t>
        <a:bodyPr/>
        <a:lstStyle/>
        <a:p>
          <a:r>
            <a:rPr lang="tr-TR" sz="4400" b="1" dirty="0">
              <a:latin typeface="Maiandra GD" pitchFamily="34" charset="0"/>
            </a:rPr>
            <a:t>4. EVRE</a:t>
          </a:r>
        </a:p>
        <a:p>
          <a:r>
            <a:rPr lang="tr-TR" sz="4400" b="1" dirty="0">
              <a:latin typeface="Maiandra GD" pitchFamily="34" charset="0"/>
            </a:rPr>
            <a:t>Açık Çatışma</a:t>
          </a:r>
        </a:p>
      </dgm:t>
    </dgm:pt>
    <dgm:pt modelId="{2590CC28-CDA1-419F-8190-8C6B07758A12}" type="parTrans" cxnId="{1491F7C5-EE6C-4937-B230-75DCCAC6612F}">
      <dgm:prSet/>
      <dgm:spPr/>
      <dgm:t>
        <a:bodyPr/>
        <a:lstStyle/>
        <a:p>
          <a:endParaRPr lang="tr-TR" b="1">
            <a:latin typeface="Maiandra GD" pitchFamily="34" charset="0"/>
          </a:endParaRPr>
        </a:p>
      </dgm:t>
    </dgm:pt>
    <dgm:pt modelId="{CF63F181-459E-4FBA-B083-650DF92E34E0}" type="sibTrans" cxnId="{1491F7C5-EE6C-4937-B230-75DCCAC6612F}">
      <dgm:prSet/>
      <dgm:spPr/>
      <dgm:t>
        <a:bodyPr/>
        <a:lstStyle/>
        <a:p>
          <a:endParaRPr lang="tr-TR" b="1">
            <a:latin typeface="Maiandra GD" pitchFamily="34" charset="0"/>
          </a:endParaRPr>
        </a:p>
      </dgm:t>
    </dgm:pt>
    <dgm:pt modelId="{C2FA14A2-4108-4533-B018-4F119B157905}" type="pres">
      <dgm:prSet presAssocID="{83D4A334-7008-4EB3-AC12-DD5CA192008E}" presName="cycle" presStyleCnt="0">
        <dgm:presLayoutVars>
          <dgm:chMax val="1"/>
          <dgm:dir/>
          <dgm:animLvl val="ctr"/>
          <dgm:resizeHandles val="exact"/>
        </dgm:presLayoutVars>
      </dgm:prSet>
      <dgm:spPr/>
    </dgm:pt>
    <dgm:pt modelId="{38156420-6D47-4182-BA76-F2125804B073}" type="pres">
      <dgm:prSet presAssocID="{1B5CE04E-CA69-43D0-BF77-3F190E298494}" presName="centerShape" presStyleLbl="node0" presStyleIdx="0" presStyleCnt="1"/>
      <dgm:spPr/>
    </dgm:pt>
    <dgm:pt modelId="{952AFD50-2A22-401B-9ED2-43759FD6C783}" type="pres">
      <dgm:prSet presAssocID="{2590CC28-CDA1-419F-8190-8C6B07758A12}" presName="parTrans" presStyleLbl="bgSibTrans2D1" presStyleIdx="0" presStyleCnt="1"/>
      <dgm:spPr/>
    </dgm:pt>
    <dgm:pt modelId="{D4E53B12-EACE-4714-AE1F-13ED1F47B857}" type="pres">
      <dgm:prSet presAssocID="{C0B78B08-0F98-4414-95D9-A379990C1EC9}" presName="node" presStyleLbl="node1" presStyleIdx="0" presStyleCnt="1">
        <dgm:presLayoutVars>
          <dgm:bulletEnabled val="1"/>
        </dgm:presLayoutVars>
      </dgm:prSet>
      <dgm:spPr/>
    </dgm:pt>
  </dgm:ptLst>
  <dgm:cxnLst>
    <dgm:cxn modelId="{17C5EA12-6C0C-471D-B22C-8DFCDD591C96}" type="presOf" srcId="{2590CC28-CDA1-419F-8190-8C6B07758A12}" destId="{952AFD50-2A22-401B-9ED2-43759FD6C783}" srcOrd="0" destOrd="0" presId="urn:microsoft.com/office/officeart/2005/8/layout/radial4#8"/>
    <dgm:cxn modelId="{10C4778C-640A-4E54-A01A-8C62922625DE}" type="presOf" srcId="{1B5CE04E-CA69-43D0-BF77-3F190E298494}" destId="{38156420-6D47-4182-BA76-F2125804B073}" srcOrd="0" destOrd="0" presId="urn:microsoft.com/office/officeart/2005/8/layout/radial4#8"/>
    <dgm:cxn modelId="{AF38A8C0-4A5A-4D69-8159-C27C1DF58E2B}" type="presOf" srcId="{C0B78B08-0F98-4414-95D9-A379990C1EC9}" destId="{D4E53B12-EACE-4714-AE1F-13ED1F47B857}" srcOrd="0" destOrd="0" presId="urn:microsoft.com/office/officeart/2005/8/layout/radial4#8"/>
    <dgm:cxn modelId="{1491F7C5-EE6C-4937-B230-75DCCAC6612F}" srcId="{1B5CE04E-CA69-43D0-BF77-3F190E298494}" destId="{C0B78B08-0F98-4414-95D9-A379990C1EC9}" srcOrd="0" destOrd="0" parTransId="{2590CC28-CDA1-419F-8190-8C6B07758A12}" sibTransId="{CF63F181-459E-4FBA-B083-650DF92E34E0}"/>
    <dgm:cxn modelId="{D1A828EB-6544-487F-820B-5D284F311B8E}" srcId="{83D4A334-7008-4EB3-AC12-DD5CA192008E}" destId="{1B5CE04E-CA69-43D0-BF77-3F190E298494}" srcOrd="0" destOrd="0" parTransId="{6BC94B92-7EB4-467E-B27A-8DB16A62460A}" sibTransId="{E70F3D97-B433-48F5-8C38-1794C2B53C0C}"/>
    <dgm:cxn modelId="{1DBBE1F4-F8F8-4F10-958B-1A12274FB2E9}" type="presOf" srcId="{83D4A334-7008-4EB3-AC12-DD5CA192008E}" destId="{C2FA14A2-4108-4533-B018-4F119B157905}" srcOrd="0" destOrd="0" presId="urn:microsoft.com/office/officeart/2005/8/layout/radial4#8"/>
    <dgm:cxn modelId="{F67F6E8B-8E2C-4790-93ED-853B00C8E570}" type="presParOf" srcId="{C2FA14A2-4108-4533-B018-4F119B157905}" destId="{38156420-6D47-4182-BA76-F2125804B073}" srcOrd="0" destOrd="0" presId="urn:microsoft.com/office/officeart/2005/8/layout/radial4#8"/>
    <dgm:cxn modelId="{2F1049E4-AF8F-42C6-8C42-D4B93797DAAD}" type="presParOf" srcId="{C2FA14A2-4108-4533-B018-4F119B157905}" destId="{952AFD50-2A22-401B-9ED2-43759FD6C783}" srcOrd="1" destOrd="0" presId="urn:microsoft.com/office/officeart/2005/8/layout/radial4#8"/>
    <dgm:cxn modelId="{C486D95F-1711-4666-A793-EFF281C67D95}" type="presParOf" srcId="{C2FA14A2-4108-4533-B018-4F119B157905}" destId="{D4E53B12-EACE-4714-AE1F-13ED1F47B857}" srcOrd="2" destOrd="0" presId="urn:microsoft.com/office/officeart/2005/8/layout/radial4#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5E659A-0707-4D9F-AB82-A4C2D0EB60B9}" type="doc">
      <dgm:prSet loTypeId="urn:microsoft.com/office/officeart/2005/8/layout/radial3#1" loCatId="cycle" qsTypeId="urn:microsoft.com/office/officeart/2005/8/quickstyle/3d4" qsCatId="3D" csTypeId="urn:microsoft.com/office/officeart/2005/8/colors/accent2_2" csCatId="accent2" phldr="1"/>
      <dgm:spPr/>
      <dgm:t>
        <a:bodyPr/>
        <a:lstStyle/>
        <a:p>
          <a:endParaRPr lang="tr-TR"/>
        </a:p>
      </dgm:t>
    </dgm:pt>
    <dgm:pt modelId="{2A492A67-CABE-4FCC-9DE8-F5B4A97AB218}">
      <dgm:prSet phldrT="[Metin]" custT="1"/>
      <dgm:spPr>
        <a:solidFill>
          <a:srgbClr val="0070C0">
            <a:alpha val="50000"/>
          </a:srgbClr>
        </a:solidFill>
        <a:ln w="76200">
          <a:solidFill>
            <a:srgbClr val="00B0F0"/>
          </a:solidFill>
        </a:ln>
      </dgm:spPr>
      <dgm:t>
        <a:bodyPr/>
        <a:lstStyle/>
        <a:p>
          <a:r>
            <a:rPr lang="tr-TR"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ÇATIŞMA TÜRLERİ</a:t>
          </a:r>
        </a:p>
      </dgm:t>
    </dgm:pt>
    <dgm:pt modelId="{C35AA6AF-28B6-4CB0-98A8-2BFCD7C3F1A0}" type="parTrans" cxnId="{62FAC45C-D483-400D-860B-CB3789AC7B48}">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70BEC0C-B2C8-4188-9DE1-20B530111F1E}" type="sibTrans" cxnId="{62FAC45C-D483-400D-860B-CB3789AC7B48}">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7434436-091A-4803-84CC-D4A0F93F0E32}">
      <dgm:prSet phldrT="[Metin]" custT="1"/>
      <dgm:spPr/>
      <dgm:t>
        <a:bodyPr/>
        <a:lstStyle/>
        <a:p>
          <a:r>
            <a:rPr lang="tr-TR"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Aktif Çatışma</a:t>
          </a:r>
          <a:endParaRPr lang="tr-TR"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0C583CD-736F-4A38-B15B-4D1AC771A4C2}" type="parTrans" cxnId="{8A256E83-DF67-4759-A898-8504F407D4B0}">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5EA7B9C-13EE-437D-9101-EF86761E828B}" type="sibTrans" cxnId="{8A256E83-DF67-4759-A898-8504F407D4B0}">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E553B34-5A1A-4AC4-B501-39C3CEB60EB1}">
      <dgm:prSet phldrT="[Metin]" custT="1"/>
      <dgm:spPr/>
      <dgm:t>
        <a:bodyPr/>
        <a:lstStyle/>
        <a:p>
          <a:r>
            <a:rPr lang="tr-TR"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Yoğunluk Çatışması</a:t>
          </a:r>
          <a:endParaRPr lang="tr-TR"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73B630A1-8DF5-4664-BC40-B9426E174881}" type="parTrans" cxnId="{7F6729DE-C843-4F15-BE67-E886A241B23B}">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4EC2BCD-89AF-4415-99DA-E90BF344C4AF}" type="sibTrans" cxnId="{7F6729DE-C843-4F15-BE67-E886A241B23B}">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21A47E-03A8-40EC-8D50-0A54E949BC1C}">
      <dgm:prSet phldrT="[Metin]" custT="1"/>
      <dgm:spPr/>
      <dgm:t>
        <a:bodyPr/>
        <a:lstStyle/>
        <a:p>
          <a:r>
            <a:rPr lang="tr-TR"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Kısmi Algılama Çatışması</a:t>
          </a:r>
          <a:endParaRPr lang="tr-TR"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A4F79EA1-AA86-4718-9661-2C7055F1C367}" type="parTrans" cxnId="{EBD7052B-D8A4-4126-97C0-3132F4E035A2}">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96655378-DB00-4AB5-B332-0016471DDDD5}" type="sibTrans" cxnId="{EBD7052B-D8A4-4126-97C0-3132F4E035A2}">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31635A1-B175-48D8-BFC7-F31D690B5B63}">
      <dgm:prSet phldrT="[Metin]" custT="1"/>
      <dgm:spPr/>
      <dgm:t>
        <a:bodyPr/>
        <a:lstStyle/>
        <a:p>
          <a:r>
            <a:rPr lang="tr-TR"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Alıkoyma Çatışması</a:t>
          </a:r>
          <a:endParaRPr lang="tr-TR"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4348EE81-2E89-498E-9EB9-8CAFE2BC2D23}" type="parTrans" cxnId="{C1A39CC7-351C-414F-B570-3C1CD99F08FA}">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DFE462F2-8FBB-4F73-B480-701CAC35D7A3}" type="sibTrans" cxnId="{C1A39CC7-351C-414F-B570-3C1CD99F08FA}">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75F4B98D-60DD-472D-BC7F-68348D7C6E6D}">
      <dgm:prSet custT="1"/>
      <dgm:spPr/>
      <dgm:t>
        <a:bodyPr/>
        <a:lstStyle/>
        <a:p>
          <a:r>
            <a:rPr lang="tr-TR"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Pasif Çatışma</a:t>
          </a:r>
          <a:endParaRPr lang="tr-TR"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FB816273-CA90-46C5-ADB1-2EC7904ABECB}" type="parTrans" cxnId="{FF8F10BD-4B0E-4D8C-9192-1EFDB85A85D4}">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861C5DB-5902-46D7-8D5C-ABA11C90A1E6}" type="sibTrans" cxnId="{FF8F10BD-4B0E-4D8C-9192-1EFDB85A85D4}">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9DD2C29-EA11-4935-AE82-1BFD53C5C004}">
      <dgm:prSet custT="1"/>
      <dgm:spPr/>
      <dgm:t>
        <a:bodyPr/>
        <a:lstStyle/>
        <a:p>
          <a:r>
            <a:rPr lang="tr-TR"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Tümden Reddetme</a:t>
          </a:r>
          <a:endParaRPr lang="tr-TR"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29D69E9-4674-4FAA-9D2C-C2A2C333EAEE}" type="parTrans" cxnId="{B52551C0-CE92-4EE8-B249-ABC45862A4A1}">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AB3C4B5-FF34-45DC-A263-6D64E89B6C8F}" type="sibTrans" cxnId="{B52551C0-CE92-4EE8-B249-ABC45862A4A1}">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9A9CCD1-50E0-4B97-A15D-80DB583F60D9}">
      <dgm:prSet custT="1"/>
      <dgm:spPr/>
      <dgm:t>
        <a:bodyPr/>
        <a:lstStyle/>
        <a:p>
          <a:r>
            <a:rPr lang="tr-TR" sz="24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Varoluş Çatışması</a:t>
          </a:r>
          <a:endParaRPr lang="tr-TR"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73F10F9-B371-4672-B631-083514031C21}" type="parTrans" cxnId="{2C0F84CD-361F-4429-9E9B-D40F5B7C5FF9}">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359F82-D487-46BD-A1B8-037987508E5C}" type="sibTrans" cxnId="{2C0F84CD-361F-4429-9E9B-D40F5B7C5FF9}">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1719E62-1593-4CE1-B0F9-FA6040028582}">
      <dgm:prSet phldrT="[Metin]"/>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5CFAB748-456D-4A13-A437-59442C75E05A}" type="parTrans" cxnId="{C2826A24-1D86-4AF1-9FFC-5FBBF87F9778}">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12C94B0-3F64-4145-9706-14B8D7DFC8A3}" type="sibTrans" cxnId="{C2826A24-1D86-4AF1-9FFC-5FBBF87F9778}">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DDC628F-F4D6-4603-A722-5C7FB48D9763}">
      <dgm:prSet phldrT="[Metin]"/>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B09B05D0-70B0-4126-A919-68FD10DA7915}" type="parTrans" cxnId="{2422933E-4746-4BD0-BE69-45DEDA894E37}">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0EF96BB-8CDE-47AB-931A-1B20FA1AC547}" type="sibTrans" cxnId="{2422933E-4746-4BD0-BE69-45DEDA894E37}">
      <dgm:prSet/>
      <dgm:spPr/>
      <dgm:t>
        <a:bodyPr/>
        <a:lstStyle/>
        <a:p>
          <a:endParaRPr lang="tr-TR"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28C35B5-ADE3-4647-AFFC-7C782C929433}" type="pres">
      <dgm:prSet presAssocID="{185E659A-0707-4D9F-AB82-A4C2D0EB60B9}" presName="composite" presStyleCnt="0">
        <dgm:presLayoutVars>
          <dgm:chMax val="1"/>
          <dgm:dir/>
          <dgm:resizeHandles val="exact"/>
        </dgm:presLayoutVars>
      </dgm:prSet>
      <dgm:spPr/>
    </dgm:pt>
    <dgm:pt modelId="{9101917F-6BB7-4B73-9D8F-3B5E74E4E079}" type="pres">
      <dgm:prSet presAssocID="{185E659A-0707-4D9F-AB82-A4C2D0EB60B9}" presName="radial" presStyleCnt="0">
        <dgm:presLayoutVars>
          <dgm:animLvl val="ctr"/>
        </dgm:presLayoutVars>
      </dgm:prSet>
      <dgm:spPr/>
    </dgm:pt>
    <dgm:pt modelId="{A3308118-CE1E-434A-B35B-356D44B9C50D}" type="pres">
      <dgm:prSet presAssocID="{2A492A67-CABE-4FCC-9DE8-F5B4A97AB218}" presName="centerShape" presStyleLbl="vennNode1" presStyleIdx="0" presStyleCnt="8"/>
      <dgm:spPr/>
    </dgm:pt>
    <dgm:pt modelId="{BEC3E765-D15D-463C-ABB8-7F1A9A428DDE}" type="pres">
      <dgm:prSet presAssocID="{07434436-091A-4803-84CC-D4A0F93F0E32}" presName="node" presStyleLbl="vennNode1" presStyleIdx="1" presStyleCnt="8">
        <dgm:presLayoutVars>
          <dgm:bulletEnabled val="1"/>
        </dgm:presLayoutVars>
      </dgm:prSet>
      <dgm:spPr/>
    </dgm:pt>
    <dgm:pt modelId="{B5C981D0-CE1D-4556-8C95-9E35106151FB}" type="pres">
      <dgm:prSet presAssocID="{75F4B98D-60DD-472D-BC7F-68348D7C6E6D}" presName="node" presStyleLbl="vennNode1" presStyleIdx="2" presStyleCnt="8">
        <dgm:presLayoutVars>
          <dgm:bulletEnabled val="1"/>
        </dgm:presLayoutVars>
      </dgm:prSet>
      <dgm:spPr/>
    </dgm:pt>
    <dgm:pt modelId="{203DBC85-596E-4DD7-A3F3-A5FA7C591BCB}" type="pres">
      <dgm:prSet presAssocID="{29A9CCD1-50E0-4B97-A15D-80DB583F60D9}" presName="node" presStyleLbl="vennNode1" presStyleIdx="3" presStyleCnt="8">
        <dgm:presLayoutVars>
          <dgm:bulletEnabled val="1"/>
        </dgm:presLayoutVars>
      </dgm:prSet>
      <dgm:spPr/>
    </dgm:pt>
    <dgm:pt modelId="{719B385C-EDCD-47A9-8BB5-4C06CAD62376}" type="pres">
      <dgm:prSet presAssocID="{19DD2C29-EA11-4935-AE82-1BFD53C5C004}" presName="node" presStyleLbl="vennNode1" presStyleIdx="4" presStyleCnt="8">
        <dgm:presLayoutVars>
          <dgm:bulletEnabled val="1"/>
        </dgm:presLayoutVars>
      </dgm:prSet>
      <dgm:spPr/>
    </dgm:pt>
    <dgm:pt modelId="{4B2BE62D-FDCE-40D6-B9BD-CA24EE6BE627}" type="pres">
      <dgm:prSet presAssocID="{2E553B34-5A1A-4AC4-B501-39C3CEB60EB1}" presName="node" presStyleLbl="vennNode1" presStyleIdx="5" presStyleCnt="8">
        <dgm:presLayoutVars>
          <dgm:bulletEnabled val="1"/>
        </dgm:presLayoutVars>
      </dgm:prSet>
      <dgm:spPr/>
    </dgm:pt>
    <dgm:pt modelId="{3EF98056-17F9-42BC-974D-C20FB66FD8BF}" type="pres">
      <dgm:prSet presAssocID="{0921A47E-03A8-40EC-8D50-0A54E949BC1C}" presName="node" presStyleLbl="vennNode1" presStyleIdx="6" presStyleCnt="8">
        <dgm:presLayoutVars>
          <dgm:bulletEnabled val="1"/>
        </dgm:presLayoutVars>
      </dgm:prSet>
      <dgm:spPr/>
    </dgm:pt>
    <dgm:pt modelId="{E05B69E7-6FD5-4A1C-A750-0A142F7E2CB4}" type="pres">
      <dgm:prSet presAssocID="{831635A1-B175-48D8-BFC7-F31D690B5B63}" presName="node" presStyleLbl="vennNode1" presStyleIdx="7" presStyleCnt="8">
        <dgm:presLayoutVars>
          <dgm:bulletEnabled val="1"/>
        </dgm:presLayoutVars>
      </dgm:prSet>
      <dgm:spPr/>
    </dgm:pt>
  </dgm:ptLst>
  <dgm:cxnLst>
    <dgm:cxn modelId="{C2826A24-1D86-4AF1-9FFC-5FBBF87F9778}" srcId="{185E659A-0707-4D9F-AB82-A4C2D0EB60B9}" destId="{21719E62-1593-4CE1-B0F9-FA6040028582}" srcOrd="2" destOrd="0" parTransId="{5CFAB748-456D-4A13-A437-59442C75E05A}" sibTransId="{812C94B0-3F64-4145-9706-14B8D7DFC8A3}"/>
    <dgm:cxn modelId="{B2BEF12A-127B-4942-9F7A-F23E4034A9FB}" type="presOf" srcId="{29A9CCD1-50E0-4B97-A15D-80DB583F60D9}" destId="{203DBC85-596E-4DD7-A3F3-A5FA7C591BCB}" srcOrd="0" destOrd="0" presId="urn:microsoft.com/office/officeart/2005/8/layout/radial3#1"/>
    <dgm:cxn modelId="{EBD7052B-D8A4-4126-97C0-3132F4E035A2}" srcId="{2A492A67-CABE-4FCC-9DE8-F5B4A97AB218}" destId="{0921A47E-03A8-40EC-8D50-0A54E949BC1C}" srcOrd="5" destOrd="0" parTransId="{A4F79EA1-AA86-4718-9661-2C7055F1C367}" sibTransId="{96655378-DB00-4AB5-B332-0016471DDDD5}"/>
    <dgm:cxn modelId="{7208DA34-6246-4632-8E5D-03FEDFF1C18C}" type="presOf" srcId="{185E659A-0707-4D9F-AB82-A4C2D0EB60B9}" destId="{828C35B5-ADE3-4647-AFFC-7C782C929433}" srcOrd="0" destOrd="0" presId="urn:microsoft.com/office/officeart/2005/8/layout/radial3#1"/>
    <dgm:cxn modelId="{2422933E-4746-4BD0-BE69-45DEDA894E37}" srcId="{185E659A-0707-4D9F-AB82-A4C2D0EB60B9}" destId="{1DDC628F-F4D6-4603-A722-5C7FB48D9763}" srcOrd="1" destOrd="0" parTransId="{B09B05D0-70B0-4126-A919-68FD10DA7915}" sibTransId="{00EF96BB-8CDE-47AB-931A-1B20FA1AC547}"/>
    <dgm:cxn modelId="{62FAC45C-D483-400D-860B-CB3789AC7B48}" srcId="{185E659A-0707-4D9F-AB82-A4C2D0EB60B9}" destId="{2A492A67-CABE-4FCC-9DE8-F5B4A97AB218}" srcOrd="0" destOrd="0" parTransId="{C35AA6AF-28B6-4CB0-98A8-2BFCD7C3F1A0}" sibTransId="{E70BEC0C-B2C8-4188-9DE1-20B530111F1E}"/>
    <dgm:cxn modelId="{D646C761-7768-45AD-8C30-86764902DCBF}" type="presOf" srcId="{0921A47E-03A8-40EC-8D50-0A54E949BC1C}" destId="{3EF98056-17F9-42BC-974D-C20FB66FD8BF}" srcOrd="0" destOrd="0" presId="urn:microsoft.com/office/officeart/2005/8/layout/radial3#1"/>
    <dgm:cxn modelId="{C571217C-5D84-4A7E-9E7B-DBE61B94B4B2}" type="presOf" srcId="{75F4B98D-60DD-472D-BC7F-68348D7C6E6D}" destId="{B5C981D0-CE1D-4556-8C95-9E35106151FB}" srcOrd="0" destOrd="0" presId="urn:microsoft.com/office/officeart/2005/8/layout/radial3#1"/>
    <dgm:cxn modelId="{8A256E83-DF67-4759-A898-8504F407D4B0}" srcId="{2A492A67-CABE-4FCC-9DE8-F5B4A97AB218}" destId="{07434436-091A-4803-84CC-D4A0F93F0E32}" srcOrd="0" destOrd="0" parTransId="{20C583CD-736F-4A38-B15B-4D1AC771A4C2}" sibTransId="{35EA7B9C-13EE-437D-9101-EF86761E828B}"/>
    <dgm:cxn modelId="{7EF1948F-4D58-48AC-9F15-BCA5FE194F76}" type="presOf" srcId="{2E553B34-5A1A-4AC4-B501-39C3CEB60EB1}" destId="{4B2BE62D-FDCE-40D6-B9BD-CA24EE6BE627}" srcOrd="0" destOrd="0" presId="urn:microsoft.com/office/officeart/2005/8/layout/radial3#1"/>
    <dgm:cxn modelId="{B504BEB1-3A5B-4617-9D3E-4A08B142FDCC}" type="presOf" srcId="{19DD2C29-EA11-4935-AE82-1BFD53C5C004}" destId="{719B385C-EDCD-47A9-8BB5-4C06CAD62376}" srcOrd="0" destOrd="0" presId="urn:microsoft.com/office/officeart/2005/8/layout/radial3#1"/>
    <dgm:cxn modelId="{FF8F10BD-4B0E-4D8C-9192-1EFDB85A85D4}" srcId="{2A492A67-CABE-4FCC-9DE8-F5B4A97AB218}" destId="{75F4B98D-60DD-472D-BC7F-68348D7C6E6D}" srcOrd="1" destOrd="0" parTransId="{FB816273-CA90-46C5-ADB1-2EC7904ABECB}" sibTransId="{1861C5DB-5902-46D7-8D5C-ABA11C90A1E6}"/>
    <dgm:cxn modelId="{B52551C0-CE92-4EE8-B249-ABC45862A4A1}" srcId="{2A492A67-CABE-4FCC-9DE8-F5B4A97AB218}" destId="{19DD2C29-EA11-4935-AE82-1BFD53C5C004}" srcOrd="3" destOrd="0" parTransId="{E29D69E9-4674-4FAA-9D2C-C2A2C333EAEE}" sibTransId="{3AB3C4B5-FF34-45DC-A263-6D64E89B6C8F}"/>
    <dgm:cxn modelId="{2C8B81C4-067C-40BF-A1B9-4C6517F69DE0}" type="presOf" srcId="{831635A1-B175-48D8-BFC7-F31D690B5B63}" destId="{E05B69E7-6FD5-4A1C-A750-0A142F7E2CB4}" srcOrd="0" destOrd="0" presId="urn:microsoft.com/office/officeart/2005/8/layout/radial3#1"/>
    <dgm:cxn modelId="{C1A39CC7-351C-414F-B570-3C1CD99F08FA}" srcId="{2A492A67-CABE-4FCC-9DE8-F5B4A97AB218}" destId="{831635A1-B175-48D8-BFC7-F31D690B5B63}" srcOrd="6" destOrd="0" parTransId="{4348EE81-2E89-498E-9EB9-8CAFE2BC2D23}" sibTransId="{DFE462F2-8FBB-4F73-B480-701CAC35D7A3}"/>
    <dgm:cxn modelId="{2C0F84CD-361F-4429-9E9B-D40F5B7C5FF9}" srcId="{2A492A67-CABE-4FCC-9DE8-F5B4A97AB218}" destId="{29A9CCD1-50E0-4B97-A15D-80DB583F60D9}" srcOrd="2" destOrd="0" parTransId="{373F10F9-B371-4672-B631-083514031C21}" sibTransId="{09359F82-D487-46BD-A1B8-037987508E5C}"/>
    <dgm:cxn modelId="{744590D0-13DA-44FB-BAB8-76D9161171FB}" type="presOf" srcId="{2A492A67-CABE-4FCC-9DE8-F5B4A97AB218}" destId="{A3308118-CE1E-434A-B35B-356D44B9C50D}" srcOrd="0" destOrd="0" presId="urn:microsoft.com/office/officeart/2005/8/layout/radial3#1"/>
    <dgm:cxn modelId="{7F6729DE-C843-4F15-BE67-E886A241B23B}" srcId="{2A492A67-CABE-4FCC-9DE8-F5B4A97AB218}" destId="{2E553B34-5A1A-4AC4-B501-39C3CEB60EB1}" srcOrd="4" destOrd="0" parTransId="{73B630A1-8DF5-4664-BC40-B9426E174881}" sibTransId="{34EC2BCD-89AF-4415-99DA-E90BF344C4AF}"/>
    <dgm:cxn modelId="{46F47FF1-D9D3-421E-8710-D1343E1FD66C}" type="presOf" srcId="{07434436-091A-4803-84CC-D4A0F93F0E32}" destId="{BEC3E765-D15D-463C-ABB8-7F1A9A428DDE}" srcOrd="0" destOrd="0" presId="urn:microsoft.com/office/officeart/2005/8/layout/radial3#1"/>
    <dgm:cxn modelId="{4BEC8264-3B8F-442C-AAF4-0C3940C4492E}" type="presParOf" srcId="{828C35B5-ADE3-4647-AFFC-7C782C929433}" destId="{9101917F-6BB7-4B73-9D8F-3B5E74E4E079}" srcOrd="0" destOrd="0" presId="urn:microsoft.com/office/officeart/2005/8/layout/radial3#1"/>
    <dgm:cxn modelId="{E4668E34-63B7-4198-AD21-1AEF2F7DBFA8}" type="presParOf" srcId="{9101917F-6BB7-4B73-9D8F-3B5E74E4E079}" destId="{A3308118-CE1E-434A-B35B-356D44B9C50D}" srcOrd="0" destOrd="0" presId="urn:microsoft.com/office/officeart/2005/8/layout/radial3#1"/>
    <dgm:cxn modelId="{E3783701-C399-4C50-BBE8-170434270852}" type="presParOf" srcId="{9101917F-6BB7-4B73-9D8F-3B5E74E4E079}" destId="{BEC3E765-D15D-463C-ABB8-7F1A9A428DDE}" srcOrd="1" destOrd="0" presId="urn:microsoft.com/office/officeart/2005/8/layout/radial3#1"/>
    <dgm:cxn modelId="{1B8D885B-5798-4397-841B-3D7AE865EB6C}" type="presParOf" srcId="{9101917F-6BB7-4B73-9D8F-3B5E74E4E079}" destId="{B5C981D0-CE1D-4556-8C95-9E35106151FB}" srcOrd="2" destOrd="0" presId="urn:microsoft.com/office/officeart/2005/8/layout/radial3#1"/>
    <dgm:cxn modelId="{8A8A9CDC-83A2-4AFD-8E46-B85656B74038}" type="presParOf" srcId="{9101917F-6BB7-4B73-9D8F-3B5E74E4E079}" destId="{203DBC85-596E-4DD7-A3F3-A5FA7C591BCB}" srcOrd="3" destOrd="0" presId="urn:microsoft.com/office/officeart/2005/8/layout/radial3#1"/>
    <dgm:cxn modelId="{341BDB60-BCF3-4B63-80A6-570EB57108A8}" type="presParOf" srcId="{9101917F-6BB7-4B73-9D8F-3B5E74E4E079}" destId="{719B385C-EDCD-47A9-8BB5-4C06CAD62376}" srcOrd="4" destOrd="0" presId="urn:microsoft.com/office/officeart/2005/8/layout/radial3#1"/>
    <dgm:cxn modelId="{DC0973DE-8C1E-4678-8BB6-E1CE2C36C34D}" type="presParOf" srcId="{9101917F-6BB7-4B73-9D8F-3B5E74E4E079}" destId="{4B2BE62D-FDCE-40D6-B9BD-CA24EE6BE627}" srcOrd="5" destOrd="0" presId="urn:microsoft.com/office/officeart/2005/8/layout/radial3#1"/>
    <dgm:cxn modelId="{72F7EAAA-EB05-4892-A433-CBBE221F107A}" type="presParOf" srcId="{9101917F-6BB7-4B73-9D8F-3B5E74E4E079}" destId="{3EF98056-17F9-42BC-974D-C20FB66FD8BF}" srcOrd="6" destOrd="0" presId="urn:microsoft.com/office/officeart/2005/8/layout/radial3#1"/>
    <dgm:cxn modelId="{80A9D03A-87D9-4396-9D7E-97C1E82CD232}" type="presParOf" srcId="{9101917F-6BB7-4B73-9D8F-3B5E74E4E079}" destId="{E05B69E7-6FD5-4A1C-A750-0A142F7E2CB4}" srcOrd="7" destOrd="0" presId="urn:microsoft.com/office/officeart/2005/8/layout/radial3#1"/>
  </dgm:cxnLst>
  <dgm:bg/>
  <dgm:whole>
    <a:ln w="9525" cap="flat" cmpd="sng" algn="ctr">
      <a:solidFill>
        <a:srgbClr val="3399FF"/>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85E659A-0707-4D9F-AB82-A4C2D0EB60B9}" type="doc">
      <dgm:prSet loTypeId="urn:microsoft.com/office/officeart/2005/8/layout/radial3#2" loCatId="cycle" qsTypeId="urn:microsoft.com/office/officeart/2005/8/quickstyle/3d4" qsCatId="3D" csTypeId="urn:microsoft.com/office/officeart/2005/8/colors/accent2_2" csCatId="accent2" phldr="1"/>
      <dgm:spPr/>
      <dgm:t>
        <a:bodyPr/>
        <a:lstStyle/>
        <a:p>
          <a:endParaRPr lang="tr-TR"/>
        </a:p>
      </dgm:t>
    </dgm:pt>
    <dgm:pt modelId="{2A492A67-CABE-4FCC-9DE8-F5B4A97AB218}">
      <dgm:prSet phldrT="[Metin]" custT="1"/>
      <dgm:spPr/>
      <dgm:t>
        <a:bodyPr/>
        <a:lstStyle/>
        <a:p>
          <a:r>
            <a:rPr lang="tr-TR" sz="36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ÇATIŞMA TÜRLERİ</a:t>
          </a:r>
          <a:endParaRPr lang="tr-TR"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C35AA6AF-28B6-4CB0-98A8-2BFCD7C3F1A0}" type="par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70BEC0C-B2C8-4188-9DE1-20B530111F1E}" type="sib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7434436-091A-4803-84CC-D4A0F93F0E32}">
      <dgm:prSet phldrT="[Metin]" custT="1"/>
      <dgm:spPr>
        <a:solidFill>
          <a:srgbClr val="00B0F0">
            <a:alpha val="50000"/>
          </a:srgbClr>
        </a:solidFill>
      </dgm:spPr>
      <dgm:t>
        <a:bodyPr/>
        <a:lstStyle/>
        <a:p>
          <a:r>
            <a:rPr lang="tr-TR" sz="4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Aktif Çatışma</a:t>
          </a:r>
          <a:endParaRPr lang="tr-TR"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0C583CD-736F-4A38-B15B-4D1AC771A4C2}" type="par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5EA7B9C-13EE-437D-9101-EF86761E828B}" type="sib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E553B34-5A1A-4AC4-B501-39C3CEB60EB1}">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Yoğunluk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73B630A1-8DF5-4664-BC40-B9426E174881}" type="parTrans" cxnId="{7F6729DE-C843-4F15-BE67-E886A241B23B}">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4EC2BCD-89AF-4415-99DA-E90BF344C4AF}" type="sibTrans" cxnId="{7F6729DE-C843-4F15-BE67-E886A241B23B}">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21A47E-03A8-40EC-8D50-0A54E949BC1C}">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Kısmi Algılama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A4F79EA1-AA86-4718-9661-2C7055F1C367}" type="par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96655378-DB00-4AB5-B332-0016471DDDD5}" type="sib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31635A1-B175-48D8-BFC7-F31D690B5B63}">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Alıkoyma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4348EE81-2E89-498E-9EB9-8CAFE2BC2D23}" type="par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DFE462F2-8FBB-4F73-B480-701CAC35D7A3}" type="sib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75F4B98D-60DD-472D-BC7F-68348D7C6E6D}">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Pasif Çatışma</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FB816273-CA90-46C5-ADB1-2EC7904ABECB}" type="parTrans" cxnId="{FF8F10BD-4B0E-4D8C-9192-1EFDB85A85D4}">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861C5DB-5902-46D7-8D5C-ABA11C90A1E6}" type="sibTrans" cxnId="{FF8F10BD-4B0E-4D8C-9192-1EFDB85A85D4}">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9DD2C29-EA11-4935-AE82-1BFD53C5C004}">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Tümden Reddetme</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29D69E9-4674-4FAA-9D2C-C2A2C333EAEE}" type="parTrans" cxnId="{B52551C0-CE92-4EE8-B249-ABC45862A4A1}">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AB3C4B5-FF34-45DC-A263-6D64E89B6C8F}" type="sibTrans" cxnId="{B52551C0-CE92-4EE8-B249-ABC45862A4A1}">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9A9CCD1-50E0-4B97-A15D-80DB583F60D9}">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Varoluş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73F10F9-B371-4672-B631-083514031C21}" type="parTrans" cxnId="{2C0F84CD-361F-4429-9E9B-D40F5B7C5FF9}">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359F82-D487-46BD-A1B8-037987508E5C}" type="sibTrans" cxnId="{2C0F84CD-361F-4429-9E9B-D40F5B7C5FF9}">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1719E62-1593-4CE1-B0F9-FA6040028582}">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5CFAB748-456D-4A13-A437-59442C75E05A}" type="par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12C94B0-3F64-4145-9706-14B8D7DFC8A3}" type="sib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DDC628F-F4D6-4603-A722-5C7FB48D9763}">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B09B05D0-70B0-4126-A919-68FD10DA7915}" type="par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0EF96BB-8CDE-47AB-931A-1B20FA1AC547}" type="sib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28C35B5-ADE3-4647-AFFC-7C782C929433}" type="pres">
      <dgm:prSet presAssocID="{185E659A-0707-4D9F-AB82-A4C2D0EB60B9}" presName="composite" presStyleCnt="0">
        <dgm:presLayoutVars>
          <dgm:chMax val="1"/>
          <dgm:dir/>
          <dgm:resizeHandles val="exact"/>
        </dgm:presLayoutVars>
      </dgm:prSet>
      <dgm:spPr/>
    </dgm:pt>
    <dgm:pt modelId="{9101917F-6BB7-4B73-9D8F-3B5E74E4E079}" type="pres">
      <dgm:prSet presAssocID="{185E659A-0707-4D9F-AB82-A4C2D0EB60B9}" presName="radial" presStyleCnt="0">
        <dgm:presLayoutVars>
          <dgm:animLvl val="ctr"/>
        </dgm:presLayoutVars>
      </dgm:prSet>
      <dgm:spPr/>
    </dgm:pt>
    <dgm:pt modelId="{A3308118-CE1E-434A-B35B-356D44B9C50D}" type="pres">
      <dgm:prSet presAssocID="{2A492A67-CABE-4FCC-9DE8-F5B4A97AB218}" presName="centerShape" presStyleLbl="vennNode1" presStyleIdx="0" presStyleCnt="8"/>
      <dgm:spPr/>
    </dgm:pt>
    <dgm:pt modelId="{BEC3E765-D15D-463C-ABB8-7F1A9A428DDE}" type="pres">
      <dgm:prSet presAssocID="{07434436-091A-4803-84CC-D4A0F93F0E32}" presName="node" presStyleLbl="vennNode1" presStyleIdx="1" presStyleCnt="8" custScaleX="165824" custScaleY="158958">
        <dgm:presLayoutVars>
          <dgm:bulletEnabled val="1"/>
        </dgm:presLayoutVars>
      </dgm:prSet>
      <dgm:spPr/>
    </dgm:pt>
    <dgm:pt modelId="{B5C981D0-CE1D-4556-8C95-9E35106151FB}" type="pres">
      <dgm:prSet presAssocID="{75F4B98D-60DD-472D-BC7F-68348D7C6E6D}" presName="node" presStyleLbl="vennNode1" presStyleIdx="2" presStyleCnt="8">
        <dgm:presLayoutVars>
          <dgm:bulletEnabled val="1"/>
        </dgm:presLayoutVars>
      </dgm:prSet>
      <dgm:spPr/>
    </dgm:pt>
    <dgm:pt modelId="{203DBC85-596E-4DD7-A3F3-A5FA7C591BCB}" type="pres">
      <dgm:prSet presAssocID="{29A9CCD1-50E0-4B97-A15D-80DB583F60D9}" presName="node" presStyleLbl="vennNode1" presStyleIdx="3" presStyleCnt="8">
        <dgm:presLayoutVars>
          <dgm:bulletEnabled val="1"/>
        </dgm:presLayoutVars>
      </dgm:prSet>
      <dgm:spPr/>
    </dgm:pt>
    <dgm:pt modelId="{719B385C-EDCD-47A9-8BB5-4C06CAD62376}" type="pres">
      <dgm:prSet presAssocID="{19DD2C29-EA11-4935-AE82-1BFD53C5C004}" presName="node" presStyleLbl="vennNode1" presStyleIdx="4" presStyleCnt="8">
        <dgm:presLayoutVars>
          <dgm:bulletEnabled val="1"/>
        </dgm:presLayoutVars>
      </dgm:prSet>
      <dgm:spPr/>
    </dgm:pt>
    <dgm:pt modelId="{4B2BE62D-FDCE-40D6-B9BD-CA24EE6BE627}" type="pres">
      <dgm:prSet presAssocID="{2E553B34-5A1A-4AC4-B501-39C3CEB60EB1}" presName="node" presStyleLbl="vennNode1" presStyleIdx="5" presStyleCnt="8">
        <dgm:presLayoutVars>
          <dgm:bulletEnabled val="1"/>
        </dgm:presLayoutVars>
      </dgm:prSet>
      <dgm:spPr/>
    </dgm:pt>
    <dgm:pt modelId="{3EF98056-17F9-42BC-974D-C20FB66FD8BF}" type="pres">
      <dgm:prSet presAssocID="{0921A47E-03A8-40EC-8D50-0A54E949BC1C}" presName="node" presStyleLbl="vennNode1" presStyleIdx="6" presStyleCnt="8">
        <dgm:presLayoutVars>
          <dgm:bulletEnabled val="1"/>
        </dgm:presLayoutVars>
      </dgm:prSet>
      <dgm:spPr/>
    </dgm:pt>
    <dgm:pt modelId="{E05B69E7-6FD5-4A1C-A750-0A142F7E2CB4}" type="pres">
      <dgm:prSet presAssocID="{831635A1-B175-48D8-BFC7-F31D690B5B63}" presName="node" presStyleLbl="vennNode1" presStyleIdx="7" presStyleCnt="8">
        <dgm:presLayoutVars>
          <dgm:bulletEnabled val="1"/>
        </dgm:presLayoutVars>
      </dgm:prSet>
      <dgm:spPr/>
    </dgm:pt>
  </dgm:ptLst>
  <dgm:cxnLst>
    <dgm:cxn modelId="{D16C521D-A0C5-477A-B869-9EEC06CBD9C2}" type="presOf" srcId="{29A9CCD1-50E0-4B97-A15D-80DB583F60D9}" destId="{203DBC85-596E-4DD7-A3F3-A5FA7C591BCB}" srcOrd="0" destOrd="0" presId="urn:microsoft.com/office/officeart/2005/8/layout/radial3#2"/>
    <dgm:cxn modelId="{C2826A24-1D86-4AF1-9FFC-5FBBF87F9778}" srcId="{185E659A-0707-4D9F-AB82-A4C2D0EB60B9}" destId="{21719E62-1593-4CE1-B0F9-FA6040028582}" srcOrd="2" destOrd="0" parTransId="{5CFAB748-456D-4A13-A437-59442C75E05A}" sibTransId="{812C94B0-3F64-4145-9706-14B8D7DFC8A3}"/>
    <dgm:cxn modelId="{EBD7052B-D8A4-4126-97C0-3132F4E035A2}" srcId="{2A492A67-CABE-4FCC-9DE8-F5B4A97AB218}" destId="{0921A47E-03A8-40EC-8D50-0A54E949BC1C}" srcOrd="5" destOrd="0" parTransId="{A4F79EA1-AA86-4718-9661-2C7055F1C367}" sibTransId="{96655378-DB00-4AB5-B332-0016471DDDD5}"/>
    <dgm:cxn modelId="{2422933E-4746-4BD0-BE69-45DEDA894E37}" srcId="{185E659A-0707-4D9F-AB82-A4C2D0EB60B9}" destId="{1DDC628F-F4D6-4603-A722-5C7FB48D9763}" srcOrd="1" destOrd="0" parTransId="{B09B05D0-70B0-4126-A919-68FD10DA7915}" sibTransId="{00EF96BB-8CDE-47AB-931A-1B20FA1AC547}"/>
    <dgm:cxn modelId="{69332C40-1F0B-4309-B34B-7F4DCC241E60}" type="presOf" srcId="{831635A1-B175-48D8-BFC7-F31D690B5B63}" destId="{E05B69E7-6FD5-4A1C-A750-0A142F7E2CB4}" srcOrd="0" destOrd="0" presId="urn:microsoft.com/office/officeart/2005/8/layout/radial3#2"/>
    <dgm:cxn modelId="{D0278740-F751-4BA6-B4A3-F3A2A804B54C}" type="presOf" srcId="{2A492A67-CABE-4FCC-9DE8-F5B4A97AB218}" destId="{A3308118-CE1E-434A-B35B-356D44B9C50D}" srcOrd="0" destOrd="0" presId="urn:microsoft.com/office/officeart/2005/8/layout/radial3#2"/>
    <dgm:cxn modelId="{62FAC45C-D483-400D-860B-CB3789AC7B48}" srcId="{185E659A-0707-4D9F-AB82-A4C2D0EB60B9}" destId="{2A492A67-CABE-4FCC-9DE8-F5B4A97AB218}" srcOrd="0" destOrd="0" parTransId="{C35AA6AF-28B6-4CB0-98A8-2BFCD7C3F1A0}" sibTransId="{E70BEC0C-B2C8-4188-9DE1-20B530111F1E}"/>
    <dgm:cxn modelId="{A889F544-686E-4269-BF4C-73A17C250991}" type="presOf" srcId="{07434436-091A-4803-84CC-D4A0F93F0E32}" destId="{BEC3E765-D15D-463C-ABB8-7F1A9A428DDE}" srcOrd="0" destOrd="0" presId="urn:microsoft.com/office/officeart/2005/8/layout/radial3#2"/>
    <dgm:cxn modelId="{7C8CE370-06FC-46B3-8D62-421D5BF762E4}" type="presOf" srcId="{2E553B34-5A1A-4AC4-B501-39C3CEB60EB1}" destId="{4B2BE62D-FDCE-40D6-B9BD-CA24EE6BE627}" srcOrd="0" destOrd="0" presId="urn:microsoft.com/office/officeart/2005/8/layout/radial3#2"/>
    <dgm:cxn modelId="{8A256E83-DF67-4759-A898-8504F407D4B0}" srcId="{2A492A67-CABE-4FCC-9DE8-F5B4A97AB218}" destId="{07434436-091A-4803-84CC-D4A0F93F0E32}" srcOrd="0" destOrd="0" parTransId="{20C583CD-736F-4A38-B15B-4D1AC771A4C2}" sibTransId="{35EA7B9C-13EE-437D-9101-EF86761E828B}"/>
    <dgm:cxn modelId="{196DCAB1-995D-4875-990E-639A345257F2}" type="presOf" srcId="{75F4B98D-60DD-472D-BC7F-68348D7C6E6D}" destId="{B5C981D0-CE1D-4556-8C95-9E35106151FB}" srcOrd="0" destOrd="0" presId="urn:microsoft.com/office/officeart/2005/8/layout/radial3#2"/>
    <dgm:cxn modelId="{E2235BB7-D453-4E2B-BF78-3D6681E1B3ED}" type="presOf" srcId="{0921A47E-03A8-40EC-8D50-0A54E949BC1C}" destId="{3EF98056-17F9-42BC-974D-C20FB66FD8BF}" srcOrd="0" destOrd="0" presId="urn:microsoft.com/office/officeart/2005/8/layout/radial3#2"/>
    <dgm:cxn modelId="{1C4086B8-E86D-4B52-827D-DE01625E446B}" type="presOf" srcId="{19DD2C29-EA11-4935-AE82-1BFD53C5C004}" destId="{719B385C-EDCD-47A9-8BB5-4C06CAD62376}" srcOrd="0" destOrd="0" presId="urn:microsoft.com/office/officeart/2005/8/layout/radial3#2"/>
    <dgm:cxn modelId="{FF8F10BD-4B0E-4D8C-9192-1EFDB85A85D4}" srcId="{2A492A67-CABE-4FCC-9DE8-F5B4A97AB218}" destId="{75F4B98D-60DD-472D-BC7F-68348D7C6E6D}" srcOrd="1" destOrd="0" parTransId="{FB816273-CA90-46C5-ADB1-2EC7904ABECB}" sibTransId="{1861C5DB-5902-46D7-8D5C-ABA11C90A1E6}"/>
    <dgm:cxn modelId="{B52551C0-CE92-4EE8-B249-ABC45862A4A1}" srcId="{2A492A67-CABE-4FCC-9DE8-F5B4A97AB218}" destId="{19DD2C29-EA11-4935-AE82-1BFD53C5C004}" srcOrd="3" destOrd="0" parTransId="{E29D69E9-4674-4FAA-9D2C-C2A2C333EAEE}" sibTransId="{3AB3C4B5-FF34-45DC-A263-6D64E89B6C8F}"/>
    <dgm:cxn modelId="{C1A39CC7-351C-414F-B570-3C1CD99F08FA}" srcId="{2A492A67-CABE-4FCC-9DE8-F5B4A97AB218}" destId="{831635A1-B175-48D8-BFC7-F31D690B5B63}" srcOrd="6" destOrd="0" parTransId="{4348EE81-2E89-498E-9EB9-8CAFE2BC2D23}" sibTransId="{DFE462F2-8FBB-4F73-B480-701CAC35D7A3}"/>
    <dgm:cxn modelId="{2C0F84CD-361F-4429-9E9B-D40F5B7C5FF9}" srcId="{2A492A67-CABE-4FCC-9DE8-F5B4A97AB218}" destId="{29A9CCD1-50E0-4B97-A15D-80DB583F60D9}" srcOrd="2" destOrd="0" parTransId="{373F10F9-B371-4672-B631-083514031C21}" sibTransId="{09359F82-D487-46BD-A1B8-037987508E5C}"/>
    <dgm:cxn modelId="{A0B631D7-D5F7-41DC-A2AE-E1DC591D0B25}" type="presOf" srcId="{185E659A-0707-4D9F-AB82-A4C2D0EB60B9}" destId="{828C35B5-ADE3-4647-AFFC-7C782C929433}" srcOrd="0" destOrd="0" presId="urn:microsoft.com/office/officeart/2005/8/layout/radial3#2"/>
    <dgm:cxn modelId="{7F6729DE-C843-4F15-BE67-E886A241B23B}" srcId="{2A492A67-CABE-4FCC-9DE8-F5B4A97AB218}" destId="{2E553B34-5A1A-4AC4-B501-39C3CEB60EB1}" srcOrd="4" destOrd="0" parTransId="{73B630A1-8DF5-4664-BC40-B9426E174881}" sibTransId="{34EC2BCD-89AF-4415-99DA-E90BF344C4AF}"/>
    <dgm:cxn modelId="{5AFDC0A3-5463-4600-AF2A-2ADC31315B15}" type="presParOf" srcId="{828C35B5-ADE3-4647-AFFC-7C782C929433}" destId="{9101917F-6BB7-4B73-9D8F-3B5E74E4E079}" srcOrd="0" destOrd="0" presId="urn:microsoft.com/office/officeart/2005/8/layout/radial3#2"/>
    <dgm:cxn modelId="{8C33E20F-043B-41FB-A0C0-75F8BD5F579A}" type="presParOf" srcId="{9101917F-6BB7-4B73-9D8F-3B5E74E4E079}" destId="{A3308118-CE1E-434A-B35B-356D44B9C50D}" srcOrd="0" destOrd="0" presId="urn:microsoft.com/office/officeart/2005/8/layout/radial3#2"/>
    <dgm:cxn modelId="{1CE861BB-28CD-4815-BA52-B3E8860C0F7F}" type="presParOf" srcId="{9101917F-6BB7-4B73-9D8F-3B5E74E4E079}" destId="{BEC3E765-D15D-463C-ABB8-7F1A9A428DDE}" srcOrd="1" destOrd="0" presId="urn:microsoft.com/office/officeart/2005/8/layout/radial3#2"/>
    <dgm:cxn modelId="{EAE4BB6C-81A9-4195-AE10-EC9A7238AEB9}" type="presParOf" srcId="{9101917F-6BB7-4B73-9D8F-3B5E74E4E079}" destId="{B5C981D0-CE1D-4556-8C95-9E35106151FB}" srcOrd="2" destOrd="0" presId="urn:microsoft.com/office/officeart/2005/8/layout/radial3#2"/>
    <dgm:cxn modelId="{94DF6C9D-1B60-4BED-B31C-533BCFFC9C54}" type="presParOf" srcId="{9101917F-6BB7-4B73-9D8F-3B5E74E4E079}" destId="{203DBC85-596E-4DD7-A3F3-A5FA7C591BCB}" srcOrd="3" destOrd="0" presId="urn:microsoft.com/office/officeart/2005/8/layout/radial3#2"/>
    <dgm:cxn modelId="{A0DC1767-C97A-4E44-B7AB-87BE3F9FDD54}" type="presParOf" srcId="{9101917F-6BB7-4B73-9D8F-3B5E74E4E079}" destId="{719B385C-EDCD-47A9-8BB5-4C06CAD62376}" srcOrd="4" destOrd="0" presId="urn:microsoft.com/office/officeart/2005/8/layout/radial3#2"/>
    <dgm:cxn modelId="{ED1614D9-C5BF-44DE-BC71-2C5BFD16C85F}" type="presParOf" srcId="{9101917F-6BB7-4B73-9D8F-3B5E74E4E079}" destId="{4B2BE62D-FDCE-40D6-B9BD-CA24EE6BE627}" srcOrd="5" destOrd="0" presId="urn:microsoft.com/office/officeart/2005/8/layout/radial3#2"/>
    <dgm:cxn modelId="{F0D78443-161B-452B-B9A8-F85F39B9C683}" type="presParOf" srcId="{9101917F-6BB7-4B73-9D8F-3B5E74E4E079}" destId="{3EF98056-17F9-42BC-974D-C20FB66FD8BF}" srcOrd="6" destOrd="0" presId="urn:microsoft.com/office/officeart/2005/8/layout/radial3#2"/>
    <dgm:cxn modelId="{15DB4467-FEC7-4B30-9328-C8486A7F1242}" type="presParOf" srcId="{9101917F-6BB7-4B73-9D8F-3B5E74E4E079}" destId="{E05B69E7-6FD5-4A1C-A750-0A142F7E2CB4}" srcOrd="7" destOrd="0" presId="urn:microsoft.com/office/officeart/2005/8/layout/radial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85E659A-0707-4D9F-AB82-A4C2D0EB60B9}" type="doc">
      <dgm:prSet loTypeId="urn:microsoft.com/office/officeart/2005/8/layout/radial3#3" loCatId="cycle" qsTypeId="urn:microsoft.com/office/officeart/2005/8/quickstyle/3d4" qsCatId="3D" csTypeId="urn:microsoft.com/office/officeart/2005/8/colors/accent2_2" csCatId="accent2" phldr="1"/>
      <dgm:spPr/>
      <dgm:t>
        <a:bodyPr/>
        <a:lstStyle/>
        <a:p>
          <a:endParaRPr lang="tr-TR"/>
        </a:p>
      </dgm:t>
    </dgm:pt>
    <dgm:pt modelId="{2A492A67-CABE-4FCC-9DE8-F5B4A97AB218}">
      <dgm:prSet phldrT="[Metin]" custT="1"/>
      <dgm:spPr/>
      <dgm:t>
        <a:bodyPr/>
        <a:lstStyle/>
        <a:p>
          <a:r>
            <a:rPr lang="tr-TR" sz="36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ÇATIŞMA TÜRLERİ</a:t>
          </a:r>
          <a:endParaRPr lang="tr-TR"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C35AA6AF-28B6-4CB0-98A8-2BFCD7C3F1A0}" type="par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70BEC0C-B2C8-4188-9DE1-20B530111F1E}" type="sib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7434436-091A-4803-84CC-D4A0F93F0E32}">
      <dgm:prSet phldrT="[Metin]" custT="1"/>
      <dgm:spPr>
        <a:solidFill>
          <a:srgbClr val="00B0F0">
            <a:alpha val="50000"/>
          </a:srgbClr>
        </a:solidFill>
      </dgm:spPr>
      <dgm:t>
        <a:bodyPr/>
        <a:lstStyle/>
        <a:p>
          <a:r>
            <a:rPr lang="tr-TR"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Pasif Çatışma</a:t>
          </a:r>
        </a:p>
      </dgm:t>
    </dgm:pt>
    <dgm:pt modelId="{20C583CD-736F-4A38-B15B-4D1AC771A4C2}" type="par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5EA7B9C-13EE-437D-9101-EF86761E828B}" type="sib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E553B34-5A1A-4AC4-B501-39C3CEB60EB1}">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Yoğunluk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73B630A1-8DF5-4664-BC40-B9426E174881}" type="parTrans" cxnId="{7F6729DE-C843-4F15-BE67-E886A241B23B}">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4EC2BCD-89AF-4415-99DA-E90BF344C4AF}" type="sibTrans" cxnId="{7F6729DE-C843-4F15-BE67-E886A241B23B}">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21A47E-03A8-40EC-8D50-0A54E949BC1C}">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Kısmi Algılama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A4F79EA1-AA86-4718-9661-2C7055F1C367}" type="par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96655378-DB00-4AB5-B332-0016471DDDD5}" type="sib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31635A1-B175-48D8-BFC7-F31D690B5B63}">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Alıkoyma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4348EE81-2E89-498E-9EB9-8CAFE2BC2D23}" type="par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DFE462F2-8FBB-4F73-B480-701CAC35D7A3}" type="sib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75F4B98D-60DD-472D-BC7F-68348D7C6E6D}">
      <dgm:prSet custT="1"/>
      <dgm:spPr/>
      <dgm:t>
        <a:bodyPr/>
        <a:lstStyle/>
        <a:p>
          <a:r>
            <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Aktif Çatışma</a:t>
          </a:r>
        </a:p>
      </dgm:t>
    </dgm:pt>
    <dgm:pt modelId="{FB816273-CA90-46C5-ADB1-2EC7904ABECB}" type="parTrans" cxnId="{FF8F10BD-4B0E-4D8C-9192-1EFDB85A85D4}">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861C5DB-5902-46D7-8D5C-ABA11C90A1E6}" type="sibTrans" cxnId="{FF8F10BD-4B0E-4D8C-9192-1EFDB85A85D4}">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9DD2C29-EA11-4935-AE82-1BFD53C5C004}">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Tümden Reddetme</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29D69E9-4674-4FAA-9D2C-C2A2C333EAEE}" type="parTrans" cxnId="{B52551C0-CE92-4EE8-B249-ABC45862A4A1}">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AB3C4B5-FF34-45DC-A263-6D64E89B6C8F}" type="sibTrans" cxnId="{B52551C0-CE92-4EE8-B249-ABC45862A4A1}">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9A9CCD1-50E0-4B97-A15D-80DB583F60D9}">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Varoluş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73F10F9-B371-4672-B631-083514031C21}" type="parTrans" cxnId="{2C0F84CD-361F-4429-9E9B-D40F5B7C5FF9}">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359F82-D487-46BD-A1B8-037987508E5C}" type="sibTrans" cxnId="{2C0F84CD-361F-4429-9E9B-D40F5B7C5FF9}">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1719E62-1593-4CE1-B0F9-FA6040028582}">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5CFAB748-456D-4A13-A437-59442C75E05A}" type="par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12C94B0-3F64-4145-9706-14B8D7DFC8A3}" type="sib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DDC628F-F4D6-4603-A722-5C7FB48D9763}">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B09B05D0-70B0-4126-A919-68FD10DA7915}" type="par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0EF96BB-8CDE-47AB-931A-1B20FA1AC547}" type="sib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28C35B5-ADE3-4647-AFFC-7C782C929433}" type="pres">
      <dgm:prSet presAssocID="{185E659A-0707-4D9F-AB82-A4C2D0EB60B9}" presName="composite" presStyleCnt="0">
        <dgm:presLayoutVars>
          <dgm:chMax val="1"/>
          <dgm:dir/>
          <dgm:resizeHandles val="exact"/>
        </dgm:presLayoutVars>
      </dgm:prSet>
      <dgm:spPr/>
    </dgm:pt>
    <dgm:pt modelId="{9101917F-6BB7-4B73-9D8F-3B5E74E4E079}" type="pres">
      <dgm:prSet presAssocID="{185E659A-0707-4D9F-AB82-A4C2D0EB60B9}" presName="radial" presStyleCnt="0">
        <dgm:presLayoutVars>
          <dgm:animLvl val="ctr"/>
        </dgm:presLayoutVars>
      </dgm:prSet>
      <dgm:spPr/>
    </dgm:pt>
    <dgm:pt modelId="{A3308118-CE1E-434A-B35B-356D44B9C50D}" type="pres">
      <dgm:prSet presAssocID="{2A492A67-CABE-4FCC-9DE8-F5B4A97AB218}" presName="centerShape" presStyleLbl="vennNode1" presStyleIdx="0" presStyleCnt="8"/>
      <dgm:spPr/>
    </dgm:pt>
    <dgm:pt modelId="{BEC3E765-D15D-463C-ABB8-7F1A9A428DDE}" type="pres">
      <dgm:prSet presAssocID="{07434436-091A-4803-84CC-D4A0F93F0E32}" presName="node" presStyleLbl="vennNode1" presStyleIdx="1" presStyleCnt="8" custScaleX="165824" custScaleY="158958">
        <dgm:presLayoutVars>
          <dgm:bulletEnabled val="1"/>
        </dgm:presLayoutVars>
      </dgm:prSet>
      <dgm:spPr/>
    </dgm:pt>
    <dgm:pt modelId="{B5C981D0-CE1D-4556-8C95-9E35106151FB}" type="pres">
      <dgm:prSet presAssocID="{75F4B98D-60DD-472D-BC7F-68348D7C6E6D}" presName="node" presStyleLbl="vennNode1" presStyleIdx="2" presStyleCnt="8">
        <dgm:presLayoutVars>
          <dgm:bulletEnabled val="1"/>
        </dgm:presLayoutVars>
      </dgm:prSet>
      <dgm:spPr/>
    </dgm:pt>
    <dgm:pt modelId="{203DBC85-596E-4DD7-A3F3-A5FA7C591BCB}" type="pres">
      <dgm:prSet presAssocID="{29A9CCD1-50E0-4B97-A15D-80DB583F60D9}" presName="node" presStyleLbl="vennNode1" presStyleIdx="3" presStyleCnt="8">
        <dgm:presLayoutVars>
          <dgm:bulletEnabled val="1"/>
        </dgm:presLayoutVars>
      </dgm:prSet>
      <dgm:spPr/>
    </dgm:pt>
    <dgm:pt modelId="{719B385C-EDCD-47A9-8BB5-4C06CAD62376}" type="pres">
      <dgm:prSet presAssocID="{19DD2C29-EA11-4935-AE82-1BFD53C5C004}" presName="node" presStyleLbl="vennNode1" presStyleIdx="4" presStyleCnt="8">
        <dgm:presLayoutVars>
          <dgm:bulletEnabled val="1"/>
        </dgm:presLayoutVars>
      </dgm:prSet>
      <dgm:spPr/>
    </dgm:pt>
    <dgm:pt modelId="{4B2BE62D-FDCE-40D6-B9BD-CA24EE6BE627}" type="pres">
      <dgm:prSet presAssocID="{2E553B34-5A1A-4AC4-B501-39C3CEB60EB1}" presName="node" presStyleLbl="vennNode1" presStyleIdx="5" presStyleCnt="8">
        <dgm:presLayoutVars>
          <dgm:bulletEnabled val="1"/>
        </dgm:presLayoutVars>
      </dgm:prSet>
      <dgm:spPr/>
    </dgm:pt>
    <dgm:pt modelId="{3EF98056-17F9-42BC-974D-C20FB66FD8BF}" type="pres">
      <dgm:prSet presAssocID="{0921A47E-03A8-40EC-8D50-0A54E949BC1C}" presName="node" presStyleLbl="vennNode1" presStyleIdx="6" presStyleCnt="8">
        <dgm:presLayoutVars>
          <dgm:bulletEnabled val="1"/>
        </dgm:presLayoutVars>
      </dgm:prSet>
      <dgm:spPr/>
    </dgm:pt>
    <dgm:pt modelId="{E05B69E7-6FD5-4A1C-A750-0A142F7E2CB4}" type="pres">
      <dgm:prSet presAssocID="{831635A1-B175-48D8-BFC7-F31D690B5B63}" presName="node" presStyleLbl="vennNode1" presStyleIdx="7" presStyleCnt="8">
        <dgm:presLayoutVars>
          <dgm:bulletEnabled val="1"/>
        </dgm:presLayoutVars>
      </dgm:prSet>
      <dgm:spPr/>
    </dgm:pt>
  </dgm:ptLst>
  <dgm:cxnLst>
    <dgm:cxn modelId="{99CD750C-2590-454F-88C5-4B1BC03A3ACB}" type="presOf" srcId="{2E553B34-5A1A-4AC4-B501-39C3CEB60EB1}" destId="{4B2BE62D-FDCE-40D6-B9BD-CA24EE6BE627}" srcOrd="0" destOrd="0" presId="urn:microsoft.com/office/officeart/2005/8/layout/radial3#3"/>
    <dgm:cxn modelId="{C2826A24-1D86-4AF1-9FFC-5FBBF87F9778}" srcId="{185E659A-0707-4D9F-AB82-A4C2D0EB60B9}" destId="{21719E62-1593-4CE1-B0F9-FA6040028582}" srcOrd="2" destOrd="0" parTransId="{5CFAB748-456D-4A13-A437-59442C75E05A}" sibTransId="{812C94B0-3F64-4145-9706-14B8D7DFC8A3}"/>
    <dgm:cxn modelId="{EBD7052B-D8A4-4126-97C0-3132F4E035A2}" srcId="{2A492A67-CABE-4FCC-9DE8-F5B4A97AB218}" destId="{0921A47E-03A8-40EC-8D50-0A54E949BC1C}" srcOrd="5" destOrd="0" parTransId="{A4F79EA1-AA86-4718-9661-2C7055F1C367}" sibTransId="{96655378-DB00-4AB5-B332-0016471DDDD5}"/>
    <dgm:cxn modelId="{2422933E-4746-4BD0-BE69-45DEDA894E37}" srcId="{185E659A-0707-4D9F-AB82-A4C2D0EB60B9}" destId="{1DDC628F-F4D6-4603-A722-5C7FB48D9763}" srcOrd="1" destOrd="0" parTransId="{B09B05D0-70B0-4126-A919-68FD10DA7915}" sibTransId="{00EF96BB-8CDE-47AB-931A-1B20FA1AC547}"/>
    <dgm:cxn modelId="{62FAC45C-D483-400D-860B-CB3789AC7B48}" srcId="{185E659A-0707-4D9F-AB82-A4C2D0EB60B9}" destId="{2A492A67-CABE-4FCC-9DE8-F5B4A97AB218}" srcOrd="0" destOrd="0" parTransId="{C35AA6AF-28B6-4CB0-98A8-2BFCD7C3F1A0}" sibTransId="{E70BEC0C-B2C8-4188-9DE1-20B530111F1E}"/>
    <dgm:cxn modelId="{43F84261-74DE-48F8-9C4C-85440636605B}" type="presOf" srcId="{831635A1-B175-48D8-BFC7-F31D690B5B63}" destId="{E05B69E7-6FD5-4A1C-A750-0A142F7E2CB4}" srcOrd="0" destOrd="0" presId="urn:microsoft.com/office/officeart/2005/8/layout/radial3#3"/>
    <dgm:cxn modelId="{00059C64-FDDD-4AA9-95E5-3CDAB1D8B751}" type="presOf" srcId="{2A492A67-CABE-4FCC-9DE8-F5B4A97AB218}" destId="{A3308118-CE1E-434A-B35B-356D44B9C50D}" srcOrd="0" destOrd="0" presId="urn:microsoft.com/office/officeart/2005/8/layout/radial3#3"/>
    <dgm:cxn modelId="{93A0756D-FA58-44E6-B965-3FFED2609AAC}" type="presOf" srcId="{185E659A-0707-4D9F-AB82-A4C2D0EB60B9}" destId="{828C35B5-ADE3-4647-AFFC-7C782C929433}" srcOrd="0" destOrd="0" presId="urn:microsoft.com/office/officeart/2005/8/layout/radial3#3"/>
    <dgm:cxn modelId="{F48E3A71-F325-42C3-B66D-7412EC1C4B3D}" type="presOf" srcId="{29A9CCD1-50E0-4B97-A15D-80DB583F60D9}" destId="{203DBC85-596E-4DD7-A3F3-A5FA7C591BCB}" srcOrd="0" destOrd="0" presId="urn:microsoft.com/office/officeart/2005/8/layout/radial3#3"/>
    <dgm:cxn modelId="{887F8D76-5A16-4D58-9B44-15B9CCE59C7E}" type="presOf" srcId="{75F4B98D-60DD-472D-BC7F-68348D7C6E6D}" destId="{B5C981D0-CE1D-4556-8C95-9E35106151FB}" srcOrd="0" destOrd="0" presId="urn:microsoft.com/office/officeart/2005/8/layout/radial3#3"/>
    <dgm:cxn modelId="{8A256E83-DF67-4759-A898-8504F407D4B0}" srcId="{2A492A67-CABE-4FCC-9DE8-F5B4A97AB218}" destId="{07434436-091A-4803-84CC-D4A0F93F0E32}" srcOrd="0" destOrd="0" parTransId="{20C583CD-736F-4A38-B15B-4D1AC771A4C2}" sibTransId="{35EA7B9C-13EE-437D-9101-EF86761E828B}"/>
    <dgm:cxn modelId="{78529C8E-C9E8-48B5-B509-901EB10DAE06}" type="presOf" srcId="{07434436-091A-4803-84CC-D4A0F93F0E32}" destId="{BEC3E765-D15D-463C-ABB8-7F1A9A428DDE}" srcOrd="0" destOrd="0" presId="urn:microsoft.com/office/officeart/2005/8/layout/radial3#3"/>
    <dgm:cxn modelId="{FF8F10BD-4B0E-4D8C-9192-1EFDB85A85D4}" srcId="{2A492A67-CABE-4FCC-9DE8-F5B4A97AB218}" destId="{75F4B98D-60DD-472D-BC7F-68348D7C6E6D}" srcOrd="1" destOrd="0" parTransId="{FB816273-CA90-46C5-ADB1-2EC7904ABECB}" sibTransId="{1861C5DB-5902-46D7-8D5C-ABA11C90A1E6}"/>
    <dgm:cxn modelId="{B52551C0-CE92-4EE8-B249-ABC45862A4A1}" srcId="{2A492A67-CABE-4FCC-9DE8-F5B4A97AB218}" destId="{19DD2C29-EA11-4935-AE82-1BFD53C5C004}" srcOrd="3" destOrd="0" parTransId="{E29D69E9-4674-4FAA-9D2C-C2A2C333EAEE}" sibTransId="{3AB3C4B5-FF34-45DC-A263-6D64E89B6C8F}"/>
    <dgm:cxn modelId="{C1A39CC7-351C-414F-B570-3C1CD99F08FA}" srcId="{2A492A67-CABE-4FCC-9DE8-F5B4A97AB218}" destId="{831635A1-B175-48D8-BFC7-F31D690B5B63}" srcOrd="6" destOrd="0" parTransId="{4348EE81-2E89-498E-9EB9-8CAFE2BC2D23}" sibTransId="{DFE462F2-8FBB-4F73-B480-701CAC35D7A3}"/>
    <dgm:cxn modelId="{2C0F84CD-361F-4429-9E9B-D40F5B7C5FF9}" srcId="{2A492A67-CABE-4FCC-9DE8-F5B4A97AB218}" destId="{29A9CCD1-50E0-4B97-A15D-80DB583F60D9}" srcOrd="2" destOrd="0" parTransId="{373F10F9-B371-4672-B631-083514031C21}" sibTransId="{09359F82-D487-46BD-A1B8-037987508E5C}"/>
    <dgm:cxn modelId="{7F6729DE-C843-4F15-BE67-E886A241B23B}" srcId="{2A492A67-CABE-4FCC-9DE8-F5B4A97AB218}" destId="{2E553B34-5A1A-4AC4-B501-39C3CEB60EB1}" srcOrd="4" destOrd="0" parTransId="{73B630A1-8DF5-4664-BC40-B9426E174881}" sibTransId="{34EC2BCD-89AF-4415-99DA-E90BF344C4AF}"/>
    <dgm:cxn modelId="{CA144EE4-E337-4042-A46D-B3EC96A4FB7A}" type="presOf" srcId="{19DD2C29-EA11-4935-AE82-1BFD53C5C004}" destId="{719B385C-EDCD-47A9-8BB5-4C06CAD62376}" srcOrd="0" destOrd="0" presId="urn:microsoft.com/office/officeart/2005/8/layout/radial3#3"/>
    <dgm:cxn modelId="{BAFA30FD-4CCE-426B-82D9-B8CD2F1D5E0B}" type="presOf" srcId="{0921A47E-03A8-40EC-8D50-0A54E949BC1C}" destId="{3EF98056-17F9-42BC-974D-C20FB66FD8BF}" srcOrd="0" destOrd="0" presId="urn:microsoft.com/office/officeart/2005/8/layout/radial3#3"/>
    <dgm:cxn modelId="{9C7CD1F2-D015-4FEE-AC6A-24E2B15F6C41}" type="presParOf" srcId="{828C35B5-ADE3-4647-AFFC-7C782C929433}" destId="{9101917F-6BB7-4B73-9D8F-3B5E74E4E079}" srcOrd="0" destOrd="0" presId="urn:microsoft.com/office/officeart/2005/8/layout/radial3#3"/>
    <dgm:cxn modelId="{5CBD776E-A2A9-4F2C-A33B-DBED0F197611}" type="presParOf" srcId="{9101917F-6BB7-4B73-9D8F-3B5E74E4E079}" destId="{A3308118-CE1E-434A-B35B-356D44B9C50D}" srcOrd="0" destOrd="0" presId="urn:microsoft.com/office/officeart/2005/8/layout/radial3#3"/>
    <dgm:cxn modelId="{88DFA854-0A73-4109-9212-66687D1AF5F4}" type="presParOf" srcId="{9101917F-6BB7-4B73-9D8F-3B5E74E4E079}" destId="{BEC3E765-D15D-463C-ABB8-7F1A9A428DDE}" srcOrd="1" destOrd="0" presId="urn:microsoft.com/office/officeart/2005/8/layout/radial3#3"/>
    <dgm:cxn modelId="{46E65E05-1A8D-441F-9C2E-C46DD5588BB7}" type="presParOf" srcId="{9101917F-6BB7-4B73-9D8F-3B5E74E4E079}" destId="{B5C981D0-CE1D-4556-8C95-9E35106151FB}" srcOrd="2" destOrd="0" presId="urn:microsoft.com/office/officeart/2005/8/layout/radial3#3"/>
    <dgm:cxn modelId="{882E2CDE-22ED-4043-8267-41A6B2C96FB7}" type="presParOf" srcId="{9101917F-6BB7-4B73-9D8F-3B5E74E4E079}" destId="{203DBC85-596E-4DD7-A3F3-A5FA7C591BCB}" srcOrd="3" destOrd="0" presId="urn:microsoft.com/office/officeart/2005/8/layout/radial3#3"/>
    <dgm:cxn modelId="{2DCBD4B3-C0A2-4D74-B8E5-97F92BA55387}" type="presParOf" srcId="{9101917F-6BB7-4B73-9D8F-3B5E74E4E079}" destId="{719B385C-EDCD-47A9-8BB5-4C06CAD62376}" srcOrd="4" destOrd="0" presId="urn:microsoft.com/office/officeart/2005/8/layout/radial3#3"/>
    <dgm:cxn modelId="{E7843B19-3D02-440D-BFE6-700F73EEDF9B}" type="presParOf" srcId="{9101917F-6BB7-4B73-9D8F-3B5E74E4E079}" destId="{4B2BE62D-FDCE-40D6-B9BD-CA24EE6BE627}" srcOrd="5" destOrd="0" presId="urn:microsoft.com/office/officeart/2005/8/layout/radial3#3"/>
    <dgm:cxn modelId="{414434A2-227D-41BB-B4B1-4E3787C3DE67}" type="presParOf" srcId="{9101917F-6BB7-4B73-9D8F-3B5E74E4E079}" destId="{3EF98056-17F9-42BC-974D-C20FB66FD8BF}" srcOrd="6" destOrd="0" presId="urn:microsoft.com/office/officeart/2005/8/layout/radial3#3"/>
    <dgm:cxn modelId="{7A4C8580-8DC0-4124-8BD9-1CDB036F1B3E}" type="presParOf" srcId="{9101917F-6BB7-4B73-9D8F-3B5E74E4E079}" destId="{E05B69E7-6FD5-4A1C-A750-0A142F7E2CB4}" srcOrd="7" destOrd="0" presId="urn:microsoft.com/office/officeart/2005/8/layout/radial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85E659A-0707-4D9F-AB82-A4C2D0EB60B9}" type="doc">
      <dgm:prSet loTypeId="urn:microsoft.com/office/officeart/2005/8/layout/radial3#4" loCatId="cycle" qsTypeId="urn:microsoft.com/office/officeart/2005/8/quickstyle/3d4" qsCatId="3D" csTypeId="urn:microsoft.com/office/officeart/2005/8/colors/accent2_2" csCatId="accent2" phldr="1"/>
      <dgm:spPr/>
      <dgm:t>
        <a:bodyPr/>
        <a:lstStyle/>
        <a:p>
          <a:endParaRPr lang="tr-TR"/>
        </a:p>
      </dgm:t>
    </dgm:pt>
    <dgm:pt modelId="{2A492A67-CABE-4FCC-9DE8-F5B4A97AB218}">
      <dgm:prSet phldrT="[Metin]" custT="1"/>
      <dgm:spPr/>
      <dgm:t>
        <a:bodyPr/>
        <a:lstStyle/>
        <a:p>
          <a:r>
            <a:rPr lang="tr-TR" sz="36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ÇATIŞMA TÜRLERİ</a:t>
          </a:r>
          <a:endParaRPr lang="tr-TR"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C35AA6AF-28B6-4CB0-98A8-2BFCD7C3F1A0}" type="par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70BEC0C-B2C8-4188-9DE1-20B530111F1E}" type="sib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7434436-091A-4803-84CC-D4A0F93F0E32}">
      <dgm:prSet phldrT="[Metin]" custT="1"/>
      <dgm:spPr>
        <a:solidFill>
          <a:srgbClr val="00B0F0">
            <a:alpha val="50000"/>
          </a:srgbClr>
        </a:solidFill>
      </dgm:spPr>
      <dgm:t>
        <a:bodyPr/>
        <a:lstStyle/>
        <a:p>
          <a:r>
            <a:rPr lang="tr-TR"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Varoluş Çatışma</a:t>
          </a:r>
        </a:p>
      </dgm:t>
    </dgm:pt>
    <dgm:pt modelId="{20C583CD-736F-4A38-B15B-4D1AC771A4C2}" type="par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5EA7B9C-13EE-437D-9101-EF86761E828B}" type="sib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E553B34-5A1A-4AC4-B501-39C3CEB60EB1}">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Yoğunluk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73B630A1-8DF5-4664-BC40-B9426E174881}" type="parTrans" cxnId="{7F6729DE-C843-4F15-BE67-E886A241B23B}">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4EC2BCD-89AF-4415-99DA-E90BF344C4AF}" type="sibTrans" cxnId="{7F6729DE-C843-4F15-BE67-E886A241B23B}">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21A47E-03A8-40EC-8D50-0A54E949BC1C}">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Kısmi Algılama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A4F79EA1-AA86-4718-9661-2C7055F1C367}" type="par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96655378-DB00-4AB5-B332-0016471DDDD5}" type="sib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31635A1-B175-48D8-BFC7-F31D690B5B63}">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Alıkoyma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4348EE81-2E89-498E-9EB9-8CAFE2BC2D23}" type="par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DFE462F2-8FBB-4F73-B480-701CAC35D7A3}" type="sib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75F4B98D-60DD-472D-BC7F-68348D7C6E6D}">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Pasif Çatışma</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FB816273-CA90-46C5-ADB1-2EC7904ABECB}" type="parTrans" cxnId="{FF8F10BD-4B0E-4D8C-9192-1EFDB85A85D4}">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861C5DB-5902-46D7-8D5C-ABA11C90A1E6}" type="sibTrans" cxnId="{FF8F10BD-4B0E-4D8C-9192-1EFDB85A85D4}">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9DD2C29-EA11-4935-AE82-1BFD53C5C004}">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Tümden Reddetme</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29D69E9-4674-4FAA-9D2C-C2A2C333EAEE}" type="parTrans" cxnId="{B52551C0-CE92-4EE8-B249-ABC45862A4A1}">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AB3C4B5-FF34-45DC-A263-6D64E89B6C8F}" type="sibTrans" cxnId="{B52551C0-CE92-4EE8-B249-ABC45862A4A1}">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9A9CCD1-50E0-4B97-A15D-80DB583F60D9}">
      <dgm:prSet custT="1"/>
      <dgm:spPr/>
      <dgm:t>
        <a:bodyPr/>
        <a:lstStyle/>
        <a:p>
          <a:r>
            <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Aktif Çatışması</a:t>
          </a:r>
        </a:p>
      </dgm:t>
    </dgm:pt>
    <dgm:pt modelId="{373F10F9-B371-4672-B631-083514031C21}" type="parTrans" cxnId="{2C0F84CD-361F-4429-9E9B-D40F5B7C5FF9}">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359F82-D487-46BD-A1B8-037987508E5C}" type="sibTrans" cxnId="{2C0F84CD-361F-4429-9E9B-D40F5B7C5FF9}">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1719E62-1593-4CE1-B0F9-FA6040028582}">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5CFAB748-456D-4A13-A437-59442C75E05A}" type="par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12C94B0-3F64-4145-9706-14B8D7DFC8A3}" type="sib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DDC628F-F4D6-4603-A722-5C7FB48D9763}">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B09B05D0-70B0-4126-A919-68FD10DA7915}" type="par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0EF96BB-8CDE-47AB-931A-1B20FA1AC547}" type="sib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28C35B5-ADE3-4647-AFFC-7C782C929433}" type="pres">
      <dgm:prSet presAssocID="{185E659A-0707-4D9F-AB82-A4C2D0EB60B9}" presName="composite" presStyleCnt="0">
        <dgm:presLayoutVars>
          <dgm:chMax val="1"/>
          <dgm:dir/>
          <dgm:resizeHandles val="exact"/>
        </dgm:presLayoutVars>
      </dgm:prSet>
      <dgm:spPr/>
    </dgm:pt>
    <dgm:pt modelId="{9101917F-6BB7-4B73-9D8F-3B5E74E4E079}" type="pres">
      <dgm:prSet presAssocID="{185E659A-0707-4D9F-AB82-A4C2D0EB60B9}" presName="radial" presStyleCnt="0">
        <dgm:presLayoutVars>
          <dgm:animLvl val="ctr"/>
        </dgm:presLayoutVars>
      </dgm:prSet>
      <dgm:spPr/>
    </dgm:pt>
    <dgm:pt modelId="{A3308118-CE1E-434A-B35B-356D44B9C50D}" type="pres">
      <dgm:prSet presAssocID="{2A492A67-CABE-4FCC-9DE8-F5B4A97AB218}" presName="centerShape" presStyleLbl="vennNode1" presStyleIdx="0" presStyleCnt="8"/>
      <dgm:spPr/>
    </dgm:pt>
    <dgm:pt modelId="{BEC3E765-D15D-463C-ABB8-7F1A9A428DDE}" type="pres">
      <dgm:prSet presAssocID="{07434436-091A-4803-84CC-D4A0F93F0E32}" presName="node" presStyleLbl="vennNode1" presStyleIdx="1" presStyleCnt="8" custScaleX="165824" custScaleY="158958">
        <dgm:presLayoutVars>
          <dgm:bulletEnabled val="1"/>
        </dgm:presLayoutVars>
      </dgm:prSet>
      <dgm:spPr/>
    </dgm:pt>
    <dgm:pt modelId="{B5C981D0-CE1D-4556-8C95-9E35106151FB}" type="pres">
      <dgm:prSet presAssocID="{75F4B98D-60DD-472D-BC7F-68348D7C6E6D}" presName="node" presStyleLbl="vennNode1" presStyleIdx="2" presStyleCnt="8">
        <dgm:presLayoutVars>
          <dgm:bulletEnabled val="1"/>
        </dgm:presLayoutVars>
      </dgm:prSet>
      <dgm:spPr/>
    </dgm:pt>
    <dgm:pt modelId="{203DBC85-596E-4DD7-A3F3-A5FA7C591BCB}" type="pres">
      <dgm:prSet presAssocID="{29A9CCD1-50E0-4B97-A15D-80DB583F60D9}" presName="node" presStyleLbl="vennNode1" presStyleIdx="3" presStyleCnt="8">
        <dgm:presLayoutVars>
          <dgm:bulletEnabled val="1"/>
        </dgm:presLayoutVars>
      </dgm:prSet>
      <dgm:spPr/>
    </dgm:pt>
    <dgm:pt modelId="{719B385C-EDCD-47A9-8BB5-4C06CAD62376}" type="pres">
      <dgm:prSet presAssocID="{19DD2C29-EA11-4935-AE82-1BFD53C5C004}" presName="node" presStyleLbl="vennNode1" presStyleIdx="4" presStyleCnt="8">
        <dgm:presLayoutVars>
          <dgm:bulletEnabled val="1"/>
        </dgm:presLayoutVars>
      </dgm:prSet>
      <dgm:spPr/>
    </dgm:pt>
    <dgm:pt modelId="{4B2BE62D-FDCE-40D6-B9BD-CA24EE6BE627}" type="pres">
      <dgm:prSet presAssocID="{2E553B34-5A1A-4AC4-B501-39C3CEB60EB1}" presName="node" presStyleLbl="vennNode1" presStyleIdx="5" presStyleCnt="8">
        <dgm:presLayoutVars>
          <dgm:bulletEnabled val="1"/>
        </dgm:presLayoutVars>
      </dgm:prSet>
      <dgm:spPr/>
    </dgm:pt>
    <dgm:pt modelId="{3EF98056-17F9-42BC-974D-C20FB66FD8BF}" type="pres">
      <dgm:prSet presAssocID="{0921A47E-03A8-40EC-8D50-0A54E949BC1C}" presName="node" presStyleLbl="vennNode1" presStyleIdx="6" presStyleCnt="8">
        <dgm:presLayoutVars>
          <dgm:bulletEnabled val="1"/>
        </dgm:presLayoutVars>
      </dgm:prSet>
      <dgm:spPr/>
    </dgm:pt>
    <dgm:pt modelId="{E05B69E7-6FD5-4A1C-A750-0A142F7E2CB4}" type="pres">
      <dgm:prSet presAssocID="{831635A1-B175-48D8-BFC7-F31D690B5B63}" presName="node" presStyleLbl="vennNode1" presStyleIdx="7" presStyleCnt="8">
        <dgm:presLayoutVars>
          <dgm:bulletEnabled val="1"/>
        </dgm:presLayoutVars>
      </dgm:prSet>
      <dgm:spPr/>
    </dgm:pt>
  </dgm:ptLst>
  <dgm:cxnLst>
    <dgm:cxn modelId="{C2826A24-1D86-4AF1-9FFC-5FBBF87F9778}" srcId="{185E659A-0707-4D9F-AB82-A4C2D0EB60B9}" destId="{21719E62-1593-4CE1-B0F9-FA6040028582}" srcOrd="2" destOrd="0" parTransId="{5CFAB748-456D-4A13-A437-59442C75E05A}" sibTransId="{812C94B0-3F64-4145-9706-14B8D7DFC8A3}"/>
    <dgm:cxn modelId="{EBD7052B-D8A4-4126-97C0-3132F4E035A2}" srcId="{2A492A67-CABE-4FCC-9DE8-F5B4A97AB218}" destId="{0921A47E-03A8-40EC-8D50-0A54E949BC1C}" srcOrd="5" destOrd="0" parTransId="{A4F79EA1-AA86-4718-9661-2C7055F1C367}" sibTransId="{96655378-DB00-4AB5-B332-0016471DDDD5}"/>
    <dgm:cxn modelId="{2422933E-4746-4BD0-BE69-45DEDA894E37}" srcId="{185E659A-0707-4D9F-AB82-A4C2D0EB60B9}" destId="{1DDC628F-F4D6-4603-A722-5C7FB48D9763}" srcOrd="1" destOrd="0" parTransId="{B09B05D0-70B0-4126-A919-68FD10DA7915}" sibTransId="{00EF96BB-8CDE-47AB-931A-1B20FA1AC547}"/>
    <dgm:cxn modelId="{62FAC45C-D483-400D-860B-CB3789AC7B48}" srcId="{185E659A-0707-4D9F-AB82-A4C2D0EB60B9}" destId="{2A492A67-CABE-4FCC-9DE8-F5B4A97AB218}" srcOrd="0" destOrd="0" parTransId="{C35AA6AF-28B6-4CB0-98A8-2BFCD7C3F1A0}" sibTransId="{E70BEC0C-B2C8-4188-9DE1-20B530111F1E}"/>
    <dgm:cxn modelId="{3DF8B763-D020-4F7A-99AB-3602CB23BBB2}" type="presOf" srcId="{2E553B34-5A1A-4AC4-B501-39C3CEB60EB1}" destId="{4B2BE62D-FDCE-40D6-B9BD-CA24EE6BE627}" srcOrd="0" destOrd="0" presId="urn:microsoft.com/office/officeart/2005/8/layout/radial3#4"/>
    <dgm:cxn modelId="{306DD880-84ED-42F9-AF0E-8A17872A7BFB}" type="presOf" srcId="{0921A47E-03A8-40EC-8D50-0A54E949BC1C}" destId="{3EF98056-17F9-42BC-974D-C20FB66FD8BF}" srcOrd="0" destOrd="0" presId="urn:microsoft.com/office/officeart/2005/8/layout/radial3#4"/>
    <dgm:cxn modelId="{8A256E83-DF67-4759-A898-8504F407D4B0}" srcId="{2A492A67-CABE-4FCC-9DE8-F5B4A97AB218}" destId="{07434436-091A-4803-84CC-D4A0F93F0E32}" srcOrd="0" destOrd="0" parTransId="{20C583CD-736F-4A38-B15B-4D1AC771A4C2}" sibTransId="{35EA7B9C-13EE-437D-9101-EF86761E828B}"/>
    <dgm:cxn modelId="{492B2285-16BE-4202-905F-1480CAFB8744}" type="presOf" srcId="{07434436-091A-4803-84CC-D4A0F93F0E32}" destId="{BEC3E765-D15D-463C-ABB8-7F1A9A428DDE}" srcOrd="0" destOrd="0" presId="urn:microsoft.com/office/officeart/2005/8/layout/radial3#4"/>
    <dgm:cxn modelId="{A6B73A9B-B629-412B-9735-949BA355FBE6}" type="presOf" srcId="{831635A1-B175-48D8-BFC7-F31D690B5B63}" destId="{E05B69E7-6FD5-4A1C-A750-0A142F7E2CB4}" srcOrd="0" destOrd="0" presId="urn:microsoft.com/office/officeart/2005/8/layout/radial3#4"/>
    <dgm:cxn modelId="{859DDCB4-93ED-4122-9211-6ED20AAB2C88}" type="presOf" srcId="{75F4B98D-60DD-472D-BC7F-68348D7C6E6D}" destId="{B5C981D0-CE1D-4556-8C95-9E35106151FB}" srcOrd="0" destOrd="0" presId="urn:microsoft.com/office/officeart/2005/8/layout/radial3#4"/>
    <dgm:cxn modelId="{FF8F10BD-4B0E-4D8C-9192-1EFDB85A85D4}" srcId="{2A492A67-CABE-4FCC-9DE8-F5B4A97AB218}" destId="{75F4B98D-60DD-472D-BC7F-68348D7C6E6D}" srcOrd="1" destOrd="0" parTransId="{FB816273-CA90-46C5-ADB1-2EC7904ABECB}" sibTransId="{1861C5DB-5902-46D7-8D5C-ABA11C90A1E6}"/>
    <dgm:cxn modelId="{B52551C0-CE92-4EE8-B249-ABC45862A4A1}" srcId="{2A492A67-CABE-4FCC-9DE8-F5B4A97AB218}" destId="{19DD2C29-EA11-4935-AE82-1BFD53C5C004}" srcOrd="3" destOrd="0" parTransId="{E29D69E9-4674-4FAA-9D2C-C2A2C333EAEE}" sibTransId="{3AB3C4B5-FF34-45DC-A263-6D64E89B6C8F}"/>
    <dgm:cxn modelId="{C1A39CC7-351C-414F-B570-3C1CD99F08FA}" srcId="{2A492A67-CABE-4FCC-9DE8-F5B4A97AB218}" destId="{831635A1-B175-48D8-BFC7-F31D690B5B63}" srcOrd="6" destOrd="0" parTransId="{4348EE81-2E89-498E-9EB9-8CAFE2BC2D23}" sibTransId="{DFE462F2-8FBB-4F73-B480-701CAC35D7A3}"/>
    <dgm:cxn modelId="{2C0F84CD-361F-4429-9E9B-D40F5B7C5FF9}" srcId="{2A492A67-CABE-4FCC-9DE8-F5B4A97AB218}" destId="{29A9CCD1-50E0-4B97-A15D-80DB583F60D9}" srcOrd="2" destOrd="0" parTransId="{373F10F9-B371-4672-B631-083514031C21}" sibTransId="{09359F82-D487-46BD-A1B8-037987508E5C}"/>
    <dgm:cxn modelId="{2A4962D6-7832-40BB-97E7-37A946CC484F}" type="presOf" srcId="{19DD2C29-EA11-4935-AE82-1BFD53C5C004}" destId="{719B385C-EDCD-47A9-8BB5-4C06CAD62376}" srcOrd="0" destOrd="0" presId="urn:microsoft.com/office/officeart/2005/8/layout/radial3#4"/>
    <dgm:cxn modelId="{7F6729DE-C843-4F15-BE67-E886A241B23B}" srcId="{2A492A67-CABE-4FCC-9DE8-F5B4A97AB218}" destId="{2E553B34-5A1A-4AC4-B501-39C3CEB60EB1}" srcOrd="4" destOrd="0" parTransId="{73B630A1-8DF5-4664-BC40-B9426E174881}" sibTransId="{34EC2BCD-89AF-4415-99DA-E90BF344C4AF}"/>
    <dgm:cxn modelId="{4E7FBDDF-8DCE-46DB-A5AF-3158609A764B}" type="presOf" srcId="{2A492A67-CABE-4FCC-9DE8-F5B4A97AB218}" destId="{A3308118-CE1E-434A-B35B-356D44B9C50D}" srcOrd="0" destOrd="0" presId="urn:microsoft.com/office/officeart/2005/8/layout/radial3#4"/>
    <dgm:cxn modelId="{A3F70BE9-A976-40AB-9C44-039F7B01E4AA}" type="presOf" srcId="{29A9CCD1-50E0-4B97-A15D-80DB583F60D9}" destId="{203DBC85-596E-4DD7-A3F3-A5FA7C591BCB}" srcOrd="0" destOrd="0" presId="urn:microsoft.com/office/officeart/2005/8/layout/radial3#4"/>
    <dgm:cxn modelId="{3D4447EC-829C-4206-A7F8-67868B95679F}" type="presOf" srcId="{185E659A-0707-4D9F-AB82-A4C2D0EB60B9}" destId="{828C35B5-ADE3-4647-AFFC-7C782C929433}" srcOrd="0" destOrd="0" presId="urn:microsoft.com/office/officeart/2005/8/layout/radial3#4"/>
    <dgm:cxn modelId="{4D249480-7D2B-4541-AEC1-405EBF405DC3}" type="presParOf" srcId="{828C35B5-ADE3-4647-AFFC-7C782C929433}" destId="{9101917F-6BB7-4B73-9D8F-3B5E74E4E079}" srcOrd="0" destOrd="0" presId="urn:microsoft.com/office/officeart/2005/8/layout/radial3#4"/>
    <dgm:cxn modelId="{C61F1E47-CB22-40EF-9A53-095C28C7FF1C}" type="presParOf" srcId="{9101917F-6BB7-4B73-9D8F-3B5E74E4E079}" destId="{A3308118-CE1E-434A-B35B-356D44B9C50D}" srcOrd="0" destOrd="0" presId="urn:microsoft.com/office/officeart/2005/8/layout/radial3#4"/>
    <dgm:cxn modelId="{AE7556C0-9182-4746-A404-3D1605DF58D4}" type="presParOf" srcId="{9101917F-6BB7-4B73-9D8F-3B5E74E4E079}" destId="{BEC3E765-D15D-463C-ABB8-7F1A9A428DDE}" srcOrd="1" destOrd="0" presId="urn:microsoft.com/office/officeart/2005/8/layout/radial3#4"/>
    <dgm:cxn modelId="{72FDD5CE-A2AC-4C2B-A3BB-C6D85397EC49}" type="presParOf" srcId="{9101917F-6BB7-4B73-9D8F-3B5E74E4E079}" destId="{B5C981D0-CE1D-4556-8C95-9E35106151FB}" srcOrd="2" destOrd="0" presId="urn:microsoft.com/office/officeart/2005/8/layout/radial3#4"/>
    <dgm:cxn modelId="{79F1B457-20A3-4B98-BE6B-157B076F0F64}" type="presParOf" srcId="{9101917F-6BB7-4B73-9D8F-3B5E74E4E079}" destId="{203DBC85-596E-4DD7-A3F3-A5FA7C591BCB}" srcOrd="3" destOrd="0" presId="urn:microsoft.com/office/officeart/2005/8/layout/radial3#4"/>
    <dgm:cxn modelId="{99199DBC-4037-44D6-9195-1275ED2E99DF}" type="presParOf" srcId="{9101917F-6BB7-4B73-9D8F-3B5E74E4E079}" destId="{719B385C-EDCD-47A9-8BB5-4C06CAD62376}" srcOrd="4" destOrd="0" presId="urn:microsoft.com/office/officeart/2005/8/layout/radial3#4"/>
    <dgm:cxn modelId="{8312993D-7BAD-4D1C-9443-2929FC521B96}" type="presParOf" srcId="{9101917F-6BB7-4B73-9D8F-3B5E74E4E079}" destId="{4B2BE62D-FDCE-40D6-B9BD-CA24EE6BE627}" srcOrd="5" destOrd="0" presId="urn:microsoft.com/office/officeart/2005/8/layout/radial3#4"/>
    <dgm:cxn modelId="{6A323463-BCF2-40FA-BCFC-EE04187C6AC9}" type="presParOf" srcId="{9101917F-6BB7-4B73-9D8F-3B5E74E4E079}" destId="{3EF98056-17F9-42BC-974D-C20FB66FD8BF}" srcOrd="6" destOrd="0" presId="urn:microsoft.com/office/officeart/2005/8/layout/radial3#4"/>
    <dgm:cxn modelId="{C69C93AB-2B6C-444D-8295-92ED690B35B6}" type="presParOf" srcId="{9101917F-6BB7-4B73-9D8F-3B5E74E4E079}" destId="{E05B69E7-6FD5-4A1C-A750-0A142F7E2CB4}" srcOrd="7" destOrd="0" presId="urn:microsoft.com/office/officeart/2005/8/layout/radial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85E659A-0707-4D9F-AB82-A4C2D0EB60B9}" type="doc">
      <dgm:prSet loTypeId="urn:microsoft.com/office/officeart/2005/8/layout/radial3#5" loCatId="cycle" qsTypeId="urn:microsoft.com/office/officeart/2005/8/quickstyle/3d4" qsCatId="3D" csTypeId="urn:microsoft.com/office/officeart/2005/8/colors/accent2_2" csCatId="accent2" phldr="1"/>
      <dgm:spPr/>
      <dgm:t>
        <a:bodyPr/>
        <a:lstStyle/>
        <a:p>
          <a:endParaRPr lang="tr-TR"/>
        </a:p>
      </dgm:t>
    </dgm:pt>
    <dgm:pt modelId="{2A492A67-CABE-4FCC-9DE8-F5B4A97AB218}">
      <dgm:prSet phldrT="[Metin]" custT="1"/>
      <dgm:spPr/>
      <dgm:t>
        <a:bodyPr/>
        <a:lstStyle/>
        <a:p>
          <a:r>
            <a:rPr lang="tr-TR" sz="36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ÇATIŞMA TÜRLERİ</a:t>
          </a:r>
          <a:endParaRPr lang="tr-TR"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C35AA6AF-28B6-4CB0-98A8-2BFCD7C3F1A0}" type="par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70BEC0C-B2C8-4188-9DE1-20B530111F1E}" type="sib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7434436-091A-4803-84CC-D4A0F93F0E32}">
      <dgm:prSet phldrT="[Metin]" custT="1"/>
      <dgm:spPr>
        <a:solidFill>
          <a:srgbClr val="00B0F0">
            <a:alpha val="50000"/>
          </a:srgbClr>
        </a:solidFill>
      </dgm:spPr>
      <dgm:t>
        <a:bodyPr/>
        <a:lstStyle/>
        <a:p>
          <a:r>
            <a:rPr lang="tr-TR"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Tümden Reddetme</a:t>
          </a:r>
        </a:p>
      </dgm:t>
    </dgm:pt>
    <dgm:pt modelId="{20C583CD-736F-4A38-B15B-4D1AC771A4C2}" type="par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5EA7B9C-13EE-437D-9101-EF86761E828B}" type="sib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E553B34-5A1A-4AC4-B501-39C3CEB60EB1}">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Yoğunluk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73B630A1-8DF5-4664-BC40-B9426E174881}" type="parTrans" cxnId="{7F6729DE-C843-4F15-BE67-E886A241B23B}">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4EC2BCD-89AF-4415-99DA-E90BF344C4AF}" type="sibTrans" cxnId="{7F6729DE-C843-4F15-BE67-E886A241B23B}">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21A47E-03A8-40EC-8D50-0A54E949BC1C}">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Kısmi Algılama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A4F79EA1-AA86-4718-9661-2C7055F1C367}" type="par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96655378-DB00-4AB5-B332-0016471DDDD5}" type="sib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31635A1-B175-48D8-BFC7-F31D690B5B63}">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Alıkoyma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4348EE81-2E89-498E-9EB9-8CAFE2BC2D23}" type="par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DFE462F2-8FBB-4F73-B480-701CAC35D7A3}" type="sib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75F4B98D-60DD-472D-BC7F-68348D7C6E6D}">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Pasif Çatışma</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FB816273-CA90-46C5-ADB1-2EC7904ABECB}" type="parTrans" cxnId="{FF8F10BD-4B0E-4D8C-9192-1EFDB85A85D4}">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861C5DB-5902-46D7-8D5C-ABA11C90A1E6}" type="sibTrans" cxnId="{FF8F10BD-4B0E-4D8C-9192-1EFDB85A85D4}">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9DD2C29-EA11-4935-AE82-1BFD53C5C004}">
      <dgm:prSet custT="1"/>
      <dgm:spPr/>
      <dgm:t>
        <a:bodyPr/>
        <a:lstStyle/>
        <a:p>
          <a:r>
            <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Aktif Çatışma</a:t>
          </a:r>
        </a:p>
      </dgm:t>
    </dgm:pt>
    <dgm:pt modelId="{E29D69E9-4674-4FAA-9D2C-C2A2C333EAEE}" type="parTrans" cxnId="{B52551C0-CE92-4EE8-B249-ABC45862A4A1}">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AB3C4B5-FF34-45DC-A263-6D64E89B6C8F}" type="sibTrans" cxnId="{B52551C0-CE92-4EE8-B249-ABC45862A4A1}">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9A9CCD1-50E0-4B97-A15D-80DB583F60D9}">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Varoluş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73F10F9-B371-4672-B631-083514031C21}" type="parTrans" cxnId="{2C0F84CD-361F-4429-9E9B-D40F5B7C5FF9}">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359F82-D487-46BD-A1B8-037987508E5C}" type="sibTrans" cxnId="{2C0F84CD-361F-4429-9E9B-D40F5B7C5FF9}">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1719E62-1593-4CE1-B0F9-FA6040028582}">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5CFAB748-456D-4A13-A437-59442C75E05A}" type="par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12C94B0-3F64-4145-9706-14B8D7DFC8A3}" type="sib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DDC628F-F4D6-4603-A722-5C7FB48D9763}">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B09B05D0-70B0-4126-A919-68FD10DA7915}" type="par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0EF96BB-8CDE-47AB-931A-1B20FA1AC547}" type="sib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28C35B5-ADE3-4647-AFFC-7C782C929433}" type="pres">
      <dgm:prSet presAssocID="{185E659A-0707-4D9F-AB82-A4C2D0EB60B9}" presName="composite" presStyleCnt="0">
        <dgm:presLayoutVars>
          <dgm:chMax val="1"/>
          <dgm:dir/>
          <dgm:resizeHandles val="exact"/>
        </dgm:presLayoutVars>
      </dgm:prSet>
      <dgm:spPr/>
    </dgm:pt>
    <dgm:pt modelId="{9101917F-6BB7-4B73-9D8F-3B5E74E4E079}" type="pres">
      <dgm:prSet presAssocID="{185E659A-0707-4D9F-AB82-A4C2D0EB60B9}" presName="radial" presStyleCnt="0">
        <dgm:presLayoutVars>
          <dgm:animLvl val="ctr"/>
        </dgm:presLayoutVars>
      </dgm:prSet>
      <dgm:spPr/>
    </dgm:pt>
    <dgm:pt modelId="{A3308118-CE1E-434A-B35B-356D44B9C50D}" type="pres">
      <dgm:prSet presAssocID="{2A492A67-CABE-4FCC-9DE8-F5B4A97AB218}" presName="centerShape" presStyleLbl="vennNode1" presStyleIdx="0" presStyleCnt="8"/>
      <dgm:spPr/>
    </dgm:pt>
    <dgm:pt modelId="{BEC3E765-D15D-463C-ABB8-7F1A9A428DDE}" type="pres">
      <dgm:prSet presAssocID="{07434436-091A-4803-84CC-D4A0F93F0E32}" presName="node" presStyleLbl="vennNode1" presStyleIdx="1" presStyleCnt="8" custScaleX="199280" custScaleY="158958" custRadScaleRad="109436" custRadScaleInc="-2493">
        <dgm:presLayoutVars>
          <dgm:bulletEnabled val="1"/>
        </dgm:presLayoutVars>
      </dgm:prSet>
      <dgm:spPr/>
    </dgm:pt>
    <dgm:pt modelId="{B5C981D0-CE1D-4556-8C95-9E35106151FB}" type="pres">
      <dgm:prSet presAssocID="{75F4B98D-60DD-472D-BC7F-68348D7C6E6D}" presName="node" presStyleLbl="vennNode1" presStyleIdx="2" presStyleCnt="8">
        <dgm:presLayoutVars>
          <dgm:bulletEnabled val="1"/>
        </dgm:presLayoutVars>
      </dgm:prSet>
      <dgm:spPr/>
    </dgm:pt>
    <dgm:pt modelId="{203DBC85-596E-4DD7-A3F3-A5FA7C591BCB}" type="pres">
      <dgm:prSet presAssocID="{29A9CCD1-50E0-4B97-A15D-80DB583F60D9}" presName="node" presStyleLbl="vennNode1" presStyleIdx="3" presStyleCnt="8">
        <dgm:presLayoutVars>
          <dgm:bulletEnabled val="1"/>
        </dgm:presLayoutVars>
      </dgm:prSet>
      <dgm:spPr/>
    </dgm:pt>
    <dgm:pt modelId="{719B385C-EDCD-47A9-8BB5-4C06CAD62376}" type="pres">
      <dgm:prSet presAssocID="{19DD2C29-EA11-4935-AE82-1BFD53C5C004}" presName="node" presStyleLbl="vennNode1" presStyleIdx="4" presStyleCnt="8">
        <dgm:presLayoutVars>
          <dgm:bulletEnabled val="1"/>
        </dgm:presLayoutVars>
      </dgm:prSet>
      <dgm:spPr/>
    </dgm:pt>
    <dgm:pt modelId="{4B2BE62D-FDCE-40D6-B9BD-CA24EE6BE627}" type="pres">
      <dgm:prSet presAssocID="{2E553B34-5A1A-4AC4-B501-39C3CEB60EB1}" presName="node" presStyleLbl="vennNode1" presStyleIdx="5" presStyleCnt="8">
        <dgm:presLayoutVars>
          <dgm:bulletEnabled val="1"/>
        </dgm:presLayoutVars>
      </dgm:prSet>
      <dgm:spPr/>
    </dgm:pt>
    <dgm:pt modelId="{3EF98056-17F9-42BC-974D-C20FB66FD8BF}" type="pres">
      <dgm:prSet presAssocID="{0921A47E-03A8-40EC-8D50-0A54E949BC1C}" presName="node" presStyleLbl="vennNode1" presStyleIdx="6" presStyleCnt="8">
        <dgm:presLayoutVars>
          <dgm:bulletEnabled val="1"/>
        </dgm:presLayoutVars>
      </dgm:prSet>
      <dgm:spPr/>
    </dgm:pt>
    <dgm:pt modelId="{E05B69E7-6FD5-4A1C-A750-0A142F7E2CB4}" type="pres">
      <dgm:prSet presAssocID="{831635A1-B175-48D8-BFC7-F31D690B5B63}" presName="node" presStyleLbl="vennNode1" presStyleIdx="7" presStyleCnt="8">
        <dgm:presLayoutVars>
          <dgm:bulletEnabled val="1"/>
        </dgm:presLayoutVars>
      </dgm:prSet>
      <dgm:spPr/>
    </dgm:pt>
  </dgm:ptLst>
  <dgm:cxnLst>
    <dgm:cxn modelId="{EE353408-DB2D-44AD-A269-3C0AE9F79952}" type="presOf" srcId="{185E659A-0707-4D9F-AB82-A4C2D0EB60B9}" destId="{828C35B5-ADE3-4647-AFFC-7C782C929433}" srcOrd="0" destOrd="0" presId="urn:microsoft.com/office/officeart/2005/8/layout/radial3#5"/>
    <dgm:cxn modelId="{C2826A24-1D86-4AF1-9FFC-5FBBF87F9778}" srcId="{185E659A-0707-4D9F-AB82-A4C2D0EB60B9}" destId="{21719E62-1593-4CE1-B0F9-FA6040028582}" srcOrd="2" destOrd="0" parTransId="{5CFAB748-456D-4A13-A437-59442C75E05A}" sibTransId="{812C94B0-3F64-4145-9706-14B8D7DFC8A3}"/>
    <dgm:cxn modelId="{D2E9ED26-7C9D-4FEF-AB8F-94036357F995}" type="presOf" srcId="{0921A47E-03A8-40EC-8D50-0A54E949BC1C}" destId="{3EF98056-17F9-42BC-974D-C20FB66FD8BF}" srcOrd="0" destOrd="0" presId="urn:microsoft.com/office/officeart/2005/8/layout/radial3#5"/>
    <dgm:cxn modelId="{EBD7052B-D8A4-4126-97C0-3132F4E035A2}" srcId="{2A492A67-CABE-4FCC-9DE8-F5B4A97AB218}" destId="{0921A47E-03A8-40EC-8D50-0A54E949BC1C}" srcOrd="5" destOrd="0" parTransId="{A4F79EA1-AA86-4718-9661-2C7055F1C367}" sibTransId="{96655378-DB00-4AB5-B332-0016471DDDD5}"/>
    <dgm:cxn modelId="{2422933E-4746-4BD0-BE69-45DEDA894E37}" srcId="{185E659A-0707-4D9F-AB82-A4C2D0EB60B9}" destId="{1DDC628F-F4D6-4603-A722-5C7FB48D9763}" srcOrd="1" destOrd="0" parTransId="{B09B05D0-70B0-4126-A919-68FD10DA7915}" sibTransId="{00EF96BB-8CDE-47AB-931A-1B20FA1AC547}"/>
    <dgm:cxn modelId="{62FAC45C-D483-400D-860B-CB3789AC7B48}" srcId="{185E659A-0707-4D9F-AB82-A4C2D0EB60B9}" destId="{2A492A67-CABE-4FCC-9DE8-F5B4A97AB218}" srcOrd="0" destOrd="0" parTransId="{C35AA6AF-28B6-4CB0-98A8-2BFCD7C3F1A0}" sibTransId="{E70BEC0C-B2C8-4188-9DE1-20B530111F1E}"/>
    <dgm:cxn modelId="{9AE33B68-38C1-4B2E-AF41-B61A5944693E}" type="presOf" srcId="{07434436-091A-4803-84CC-D4A0F93F0E32}" destId="{BEC3E765-D15D-463C-ABB8-7F1A9A428DDE}" srcOrd="0" destOrd="0" presId="urn:microsoft.com/office/officeart/2005/8/layout/radial3#5"/>
    <dgm:cxn modelId="{2366DA57-DF6B-4DCA-A116-BF8505956184}" type="presOf" srcId="{75F4B98D-60DD-472D-BC7F-68348D7C6E6D}" destId="{B5C981D0-CE1D-4556-8C95-9E35106151FB}" srcOrd="0" destOrd="0" presId="urn:microsoft.com/office/officeart/2005/8/layout/radial3#5"/>
    <dgm:cxn modelId="{8A256E83-DF67-4759-A898-8504F407D4B0}" srcId="{2A492A67-CABE-4FCC-9DE8-F5B4A97AB218}" destId="{07434436-091A-4803-84CC-D4A0F93F0E32}" srcOrd="0" destOrd="0" parTransId="{20C583CD-736F-4A38-B15B-4D1AC771A4C2}" sibTransId="{35EA7B9C-13EE-437D-9101-EF86761E828B}"/>
    <dgm:cxn modelId="{37C845A5-C20E-4B7C-8C3C-3BA6AB0EDE09}" type="presOf" srcId="{831635A1-B175-48D8-BFC7-F31D690B5B63}" destId="{E05B69E7-6FD5-4A1C-A750-0A142F7E2CB4}" srcOrd="0" destOrd="0" presId="urn:microsoft.com/office/officeart/2005/8/layout/radial3#5"/>
    <dgm:cxn modelId="{F5824EAF-6AF0-4C86-916E-9D6D0EEC1950}" type="presOf" srcId="{2A492A67-CABE-4FCC-9DE8-F5B4A97AB218}" destId="{A3308118-CE1E-434A-B35B-356D44B9C50D}" srcOrd="0" destOrd="0" presId="urn:microsoft.com/office/officeart/2005/8/layout/radial3#5"/>
    <dgm:cxn modelId="{FF8F10BD-4B0E-4D8C-9192-1EFDB85A85D4}" srcId="{2A492A67-CABE-4FCC-9DE8-F5B4A97AB218}" destId="{75F4B98D-60DD-472D-BC7F-68348D7C6E6D}" srcOrd="1" destOrd="0" parTransId="{FB816273-CA90-46C5-ADB1-2EC7904ABECB}" sibTransId="{1861C5DB-5902-46D7-8D5C-ABA11C90A1E6}"/>
    <dgm:cxn modelId="{B52551C0-CE92-4EE8-B249-ABC45862A4A1}" srcId="{2A492A67-CABE-4FCC-9DE8-F5B4A97AB218}" destId="{19DD2C29-EA11-4935-AE82-1BFD53C5C004}" srcOrd="3" destOrd="0" parTransId="{E29D69E9-4674-4FAA-9D2C-C2A2C333EAEE}" sibTransId="{3AB3C4B5-FF34-45DC-A263-6D64E89B6C8F}"/>
    <dgm:cxn modelId="{C1A39CC7-351C-414F-B570-3C1CD99F08FA}" srcId="{2A492A67-CABE-4FCC-9DE8-F5B4A97AB218}" destId="{831635A1-B175-48D8-BFC7-F31D690B5B63}" srcOrd="6" destOrd="0" parTransId="{4348EE81-2E89-498E-9EB9-8CAFE2BC2D23}" sibTransId="{DFE462F2-8FBB-4F73-B480-701CAC35D7A3}"/>
    <dgm:cxn modelId="{2C0F84CD-361F-4429-9E9B-D40F5B7C5FF9}" srcId="{2A492A67-CABE-4FCC-9DE8-F5B4A97AB218}" destId="{29A9CCD1-50E0-4B97-A15D-80DB583F60D9}" srcOrd="2" destOrd="0" parTransId="{373F10F9-B371-4672-B631-083514031C21}" sibTransId="{09359F82-D487-46BD-A1B8-037987508E5C}"/>
    <dgm:cxn modelId="{F3EF0BD2-144B-4926-856B-A26B48FAE622}" type="presOf" srcId="{19DD2C29-EA11-4935-AE82-1BFD53C5C004}" destId="{719B385C-EDCD-47A9-8BB5-4C06CAD62376}" srcOrd="0" destOrd="0" presId="urn:microsoft.com/office/officeart/2005/8/layout/radial3#5"/>
    <dgm:cxn modelId="{0EB33FD7-529E-4682-8E95-265A731267B4}" type="presOf" srcId="{2E553B34-5A1A-4AC4-B501-39C3CEB60EB1}" destId="{4B2BE62D-FDCE-40D6-B9BD-CA24EE6BE627}" srcOrd="0" destOrd="0" presId="urn:microsoft.com/office/officeart/2005/8/layout/radial3#5"/>
    <dgm:cxn modelId="{7FBDC1DA-001F-476F-BC27-0E74C4D3C36A}" type="presOf" srcId="{29A9CCD1-50E0-4B97-A15D-80DB583F60D9}" destId="{203DBC85-596E-4DD7-A3F3-A5FA7C591BCB}" srcOrd="0" destOrd="0" presId="urn:microsoft.com/office/officeart/2005/8/layout/radial3#5"/>
    <dgm:cxn modelId="{7F6729DE-C843-4F15-BE67-E886A241B23B}" srcId="{2A492A67-CABE-4FCC-9DE8-F5B4A97AB218}" destId="{2E553B34-5A1A-4AC4-B501-39C3CEB60EB1}" srcOrd="4" destOrd="0" parTransId="{73B630A1-8DF5-4664-BC40-B9426E174881}" sibTransId="{34EC2BCD-89AF-4415-99DA-E90BF344C4AF}"/>
    <dgm:cxn modelId="{A84EF640-FA78-42D7-879F-D7F490424204}" type="presParOf" srcId="{828C35B5-ADE3-4647-AFFC-7C782C929433}" destId="{9101917F-6BB7-4B73-9D8F-3B5E74E4E079}" srcOrd="0" destOrd="0" presId="urn:microsoft.com/office/officeart/2005/8/layout/radial3#5"/>
    <dgm:cxn modelId="{2F408E40-D27B-42BA-81FE-168EB44B3B1D}" type="presParOf" srcId="{9101917F-6BB7-4B73-9D8F-3B5E74E4E079}" destId="{A3308118-CE1E-434A-B35B-356D44B9C50D}" srcOrd="0" destOrd="0" presId="urn:microsoft.com/office/officeart/2005/8/layout/radial3#5"/>
    <dgm:cxn modelId="{7C93D98F-3BC3-41D0-A63B-C0C4F650F341}" type="presParOf" srcId="{9101917F-6BB7-4B73-9D8F-3B5E74E4E079}" destId="{BEC3E765-D15D-463C-ABB8-7F1A9A428DDE}" srcOrd="1" destOrd="0" presId="urn:microsoft.com/office/officeart/2005/8/layout/radial3#5"/>
    <dgm:cxn modelId="{34E3242A-1CDF-4A7A-9ECB-7B0211DD83A2}" type="presParOf" srcId="{9101917F-6BB7-4B73-9D8F-3B5E74E4E079}" destId="{B5C981D0-CE1D-4556-8C95-9E35106151FB}" srcOrd="2" destOrd="0" presId="urn:microsoft.com/office/officeart/2005/8/layout/radial3#5"/>
    <dgm:cxn modelId="{802FCE2B-48F9-4C98-88A4-4256114E23EF}" type="presParOf" srcId="{9101917F-6BB7-4B73-9D8F-3B5E74E4E079}" destId="{203DBC85-596E-4DD7-A3F3-A5FA7C591BCB}" srcOrd="3" destOrd="0" presId="urn:microsoft.com/office/officeart/2005/8/layout/radial3#5"/>
    <dgm:cxn modelId="{5956AF74-AD6A-4BF1-B15F-197754E2BEED}" type="presParOf" srcId="{9101917F-6BB7-4B73-9D8F-3B5E74E4E079}" destId="{719B385C-EDCD-47A9-8BB5-4C06CAD62376}" srcOrd="4" destOrd="0" presId="urn:microsoft.com/office/officeart/2005/8/layout/radial3#5"/>
    <dgm:cxn modelId="{B389499A-FA0C-4AE9-AF8D-E0C4453BE4B2}" type="presParOf" srcId="{9101917F-6BB7-4B73-9D8F-3B5E74E4E079}" destId="{4B2BE62D-FDCE-40D6-B9BD-CA24EE6BE627}" srcOrd="5" destOrd="0" presId="urn:microsoft.com/office/officeart/2005/8/layout/radial3#5"/>
    <dgm:cxn modelId="{D5ECAD48-AAFD-479A-9FBF-FB7A121187C7}" type="presParOf" srcId="{9101917F-6BB7-4B73-9D8F-3B5E74E4E079}" destId="{3EF98056-17F9-42BC-974D-C20FB66FD8BF}" srcOrd="6" destOrd="0" presId="urn:microsoft.com/office/officeart/2005/8/layout/radial3#5"/>
    <dgm:cxn modelId="{2F982334-F556-4016-AB50-66ED25D1C79C}" type="presParOf" srcId="{9101917F-6BB7-4B73-9D8F-3B5E74E4E079}" destId="{E05B69E7-6FD5-4A1C-A750-0A142F7E2CB4}" srcOrd="7" destOrd="0" presId="urn:microsoft.com/office/officeart/2005/8/layout/radial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85E659A-0707-4D9F-AB82-A4C2D0EB60B9}" type="doc">
      <dgm:prSet loTypeId="urn:microsoft.com/office/officeart/2005/8/layout/radial3#6" loCatId="cycle" qsTypeId="urn:microsoft.com/office/officeart/2005/8/quickstyle/3d4" qsCatId="3D" csTypeId="urn:microsoft.com/office/officeart/2005/8/colors/accent2_2" csCatId="accent2" phldr="1"/>
      <dgm:spPr/>
      <dgm:t>
        <a:bodyPr/>
        <a:lstStyle/>
        <a:p>
          <a:endParaRPr lang="tr-TR"/>
        </a:p>
      </dgm:t>
    </dgm:pt>
    <dgm:pt modelId="{2A492A67-CABE-4FCC-9DE8-F5B4A97AB218}">
      <dgm:prSet phldrT="[Metin]" custT="1"/>
      <dgm:spPr/>
      <dgm:t>
        <a:bodyPr/>
        <a:lstStyle/>
        <a:p>
          <a:r>
            <a:rPr lang="tr-TR" sz="36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ÇATIŞMA TÜRLERİ</a:t>
          </a:r>
          <a:endParaRPr lang="tr-TR"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C35AA6AF-28B6-4CB0-98A8-2BFCD7C3F1A0}" type="par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70BEC0C-B2C8-4188-9DE1-20B530111F1E}" type="sib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7434436-091A-4803-84CC-D4A0F93F0E32}">
      <dgm:prSet phldrT="[Metin]" custT="1"/>
      <dgm:spPr>
        <a:solidFill>
          <a:srgbClr val="00B0F0">
            <a:alpha val="50000"/>
          </a:srgbClr>
        </a:solidFill>
      </dgm:spPr>
      <dgm:t>
        <a:bodyPr/>
        <a:lstStyle/>
        <a:p>
          <a:r>
            <a:rPr lang="tr-TR"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Yoğunluk Çatışması</a:t>
          </a:r>
        </a:p>
      </dgm:t>
    </dgm:pt>
    <dgm:pt modelId="{20C583CD-736F-4A38-B15B-4D1AC771A4C2}" type="par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5EA7B9C-13EE-437D-9101-EF86761E828B}" type="sib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E553B34-5A1A-4AC4-B501-39C3CEB60EB1}">
      <dgm:prSet phldrT="[Metin]" custT="1"/>
      <dgm:spPr/>
      <dgm:t>
        <a:bodyPr/>
        <a:lstStyle/>
        <a:p>
          <a:r>
            <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Aktif Çatışma</a:t>
          </a:r>
        </a:p>
      </dgm:t>
    </dgm:pt>
    <dgm:pt modelId="{73B630A1-8DF5-4664-BC40-B9426E174881}" type="parTrans" cxnId="{7F6729DE-C843-4F15-BE67-E886A241B23B}">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4EC2BCD-89AF-4415-99DA-E90BF344C4AF}" type="sibTrans" cxnId="{7F6729DE-C843-4F15-BE67-E886A241B23B}">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21A47E-03A8-40EC-8D50-0A54E949BC1C}">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Kısmi Algılama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A4F79EA1-AA86-4718-9661-2C7055F1C367}" type="par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96655378-DB00-4AB5-B332-0016471DDDD5}" type="sib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31635A1-B175-48D8-BFC7-F31D690B5B63}">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Alıkoyma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4348EE81-2E89-498E-9EB9-8CAFE2BC2D23}" type="par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DFE462F2-8FBB-4F73-B480-701CAC35D7A3}" type="sib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75F4B98D-60DD-472D-BC7F-68348D7C6E6D}">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Pasif Çatışma</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FB816273-CA90-46C5-ADB1-2EC7904ABECB}" type="parTrans" cxnId="{FF8F10BD-4B0E-4D8C-9192-1EFDB85A85D4}">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861C5DB-5902-46D7-8D5C-ABA11C90A1E6}" type="sibTrans" cxnId="{FF8F10BD-4B0E-4D8C-9192-1EFDB85A85D4}">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9DD2C29-EA11-4935-AE82-1BFD53C5C004}">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Tümden Reddetme</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29D69E9-4674-4FAA-9D2C-C2A2C333EAEE}" type="parTrans" cxnId="{B52551C0-CE92-4EE8-B249-ABC45862A4A1}">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AB3C4B5-FF34-45DC-A263-6D64E89B6C8F}" type="sibTrans" cxnId="{B52551C0-CE92-4EE8-B249-ABC45862A4A1}">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9A9CCD1-50E0-4B97-A15D-80DB583F60D9}">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Varoluş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73F10F9-B371-4672-B631-083514031C21}" type="parTrans" cxnId="{2C0F84CD-361F-4429-9E9B-D40F5B7C5FF9}">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359F82-D487-46BD-A1B8-037987508E5C}" type="sibTrans" cxnId="{2C0F84CD-361F-4429-9E9B-D40F5B7C5FF9}">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1719E62-1593-4CE1-B0F9-FA6040028582}">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5CFAB748-456D-4A13-A437-59442C75E05A}" type="par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12C94B0-3F64-4145-9706-14B8D7DFC8A3}" type="sib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DDC628F-F4D6-4603-A722-5C7FB48D9763}">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B09B05D0-70B0-4126-A919-68FD10DA7915}" type="par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0EF96BB-8CDE-47AB-931A-1B20FA1AC547}" type="sib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28C35B5-ADE3-4647-AFFC-7C782C929433}" type="pres">
      <dgm:prSet presAssocID="{185E659A-0707-4D9F-AB82-A4C2D0EB60B9}" presName="composite" presStyleCnt="0">
        <dgm:presLayoutVars>
          <dgm:chMax val="1"/>
          <dgm:dir/>
          <dgm:resizeHandles val="exact"/>
        </dgm:presLayoutVars>
      </dgm:prSet>
      <dgm:spPr/>
    </dgm:pt>
    <dgm:pt modelId="{9101917F-6BB7-4B73-9D8F-3B5E74E4E079}" type="pres">
      <dgm:prSet presAssocID="{185E659A-0707-4D9F-AB82-A4C2D0EB60B9}" presName="radial" presStyleCnt="0">
        <dgm:presLayoutVars>
          <dgm:animLvl val="ctr"/>
        </dgm:presLayoutVars>
      </dgm:prSet>
      <dgm:spPr/>
    </dgm:pt>
    <dgm:pt modelId="{A3308118-CE1E-434A-B35B-356D44B9C50D}" type="pres">
      <dgm:prSet presAssocID="{2A492A67-CABE-4FCC-9DE8-F5B4A97AB218}" presName="centerShape" presStyleLbl="vennNode1" presStyleIdx="0" presStyleCnt="8"/>
      <dgm:spPr/>
    </dgm:pt>
    <dgm:pt modelId="{BEC3E765-D15D-463C-ABB8-7F1A9A428DDE}" type="pres">
      <dgm:prSet presAssocID="{07434436-091A-4803-84CC-D4A0F93F0E32}" presName="node" presStyleLbl="vennNode1" presStyleIdx="1" presStyleCnt="8" custScaleX="165824" custScaleY="158958">
        <dgm:presLayoutVars>
          <dgm:bulletEnabled val="1"/>
        </dgm:presLayoutVars>
      </dgm:prSet>
      <dgm:spPr/>
    </dgm:pt>
    <dgm:pt modelId="{B5C981D0-CE1D-4556-8C95-9E35106151FB}" type="pres">
      <dgm:prSet presAssocID="{75F4B98D-60DD-472D-BC7F-68348D7C6E6D}" presName="node" presStyleLbl="vennNode1" presStyleIdx="2" presStyleCnt="8">
        <dgm:presLayoutVars>
          <dgm:bulletEnabled val="1"/>
        </dgm:presLayoutVars>
      </dgm:prSet>
      <dgm:spPr/>
    </dgm:pt>
    <dgm:pt modelId="{203DBC85-596E-4DD7-A3F3-A5FA7C591BCB}" type="pres">
      <dgm:prSet presAssocID="{29A9CCD1-50E0-4B97-A15D-80DB583F60D9}" presName="node" presStyleLbl="vennNode1" presStyleIdx="3" presStyleCnt="8">
        <dgm:presLayoutVars>
          <dgm:bulletEnabled val="1"/>
        </dgm:presLayoutVars>
      </dgm:prSet>
      <dgm:spPr/>
    </dgm:pt>
    <dgm:pt modelId="{719B385C-EDCD-47A9-8BB5-4C06CAD62376}" type="pres">
      <dgm:prSet presAssocID="{19DD2C29-EA11-4935-AE82-1BFD53C5C004}" presName="node" presStyleLbl="vennNode1" presStyleIdx="4" presStyleCnt="8">
        <dgm:presLayoutVars>
          <dgm:bulletEnabled val="1"/>
        </dgm:presLayoutVars>
      </dgm:prSet>
      <dgm:spPr/>
    </dgm:pt>
    <dgm:pt modelId="{4B2BE62D-FDCE-40D6-B9BD-CA24EE6BE627}" type="pres">
      <dgm:prSet presAssocID="{2E553B34-5A1A-4AC4-B501-39C3CEB60EB1}" presName="node" presStyleLbl="vennNode1" presStyleIdx="5" presStyleCnt="8">
        <dgm:presLayoutVars>
          <dgm:bulletEnabled val="1"/>
        </dgm:presLayoutVars>
      </dgm:prSet>
      <dgm:spPr/>
    </dgm:pt>
    <dgm:pt modelId="{3EF98056-17F9-42BC-974D-C20FB66FD8BF}" type="pres">
      <dgm:prSet presAssocID="{0921A47E-03A8-40EC-8D50-0A54E949BC1C}" presName="node" presStyleLbl="vennNode1" presStyleIdx="6" presStyleCnt="8">
        <dgm:presLayoutVars>
          <dgm:bulletEnabled val="1"/>
        </dgm:presLayoutVars>
      </dgm:prSet>
      <dgm:spPr/>
    </dgm:pt>
    <dgm:pt modelId="{E05B69E7-6FD5-4A1C-A750-0A142F7E2CB4}" type="pres">
      <dgm:prSet presAssocID="{831635A1-B175-48D8-BFC7-F31D690B5B63}" presName="node" presStyleLbl="vennNode1" presStyleIdx="7" presStyleCnt="8">
        <dgm:presLayoutVars>
          <dgm:bulletEnabled val="1"/>
        </dgm:presLayoutVars>
      </dgm:prSet>
      <dgm:spPr/>
    </dgm:pt>
  </dgm:ptLst>
  <dgm:cxnLst>
    <dgm:cxn modelId="{063C490F-0884-4B09-9A24-9DAC75DA3599}" type="presOf" srcId="{831635A1-B175-48D8-BFC7-F31D690B5B63}" destId="{E05B69E7-6FD5-4A1C-A750-0A142F7E2CB4}" srcOrd="0" destOrd="0" presId="urn:microsoft.com/office/officeart/2005/8/layout/radial3#6"/>
    <dgm:cxn modelId="{77CD6314-34AF-495C-B57F-C804982FE466}" type="presOf" srcId="{0921A47E-03A8-40EC-8D50-0A54E949BC1C}" destId="{3EF98056-17F9-42BC-974D-C20FB66FD8BF}" srcOrd="0" destOrd="0" presId="urn:microsoft.com/office/officeart/2005/8/layout/radial3#6"/>
    <dgm:cxn modelId="{C2826A24-1D86-4AF1-9FFC-5FBBF87F9778}" srcId="{185E659A-0707-4D9F-AB82-A4C2D0EB60B9}" destId="{21719E62-1593-4CE1-B0F9-FA6040028582}" srcOrd="2" destOrd="0" parTransId="{5CFAB748-456D-4A13-A437-59442C75E05A}" sibTransId="{812C94B0-3F64-4145-9706-14B8D7DFC8A3}"/>
    <dgm:cxn modelId="{64764828-B76D-4F77-9F19-1D6DE9018461}" type="presOf" srcId="{75F4B98D-60DD-472D-BC7F-68348D7C6E6D}" destId="{B5C981D0-CE1D-4556-8C95-9E35106151FB}" srcOrd="0" destOrd="0" presId="urn:microsoft.com/office/officeart/2005/8/layout/radial3#6"/>
    <dgm:cxn modelId="{EBD7052B-D8A4-4126-97C0-3132F4E035A2}" srcId="{2A492A67-CABE-4FCC-9DE8-F5B4A97AB218}" destId="{0921A47E-03A8-40EC-8D50-0A54E949BC1C}" srcOrd="5" destOrd="0" parTransId="{A4F79EA1-AA86-4718-9661-2C7055F1C367}" sibTransId="{96655378-DB00-4AB5-B332-0016471DDDD5}"/>
    <dgm:cxn modelId="{2422933E-4746-4BD0-BE69-45DEDA894E37}" srcId="{185E659A-0707-4D9F-AB82-A4C2D0EB60B9}" destId="{1DDC628F-F4D6-4603-A722-5C7FB48D9763}" srcOrd="1" destOrd="0" parTransId="{B09B05D0-70B0-4126-A919-68FD10DA7915}" sibTransId="{00EF96BB-8CDE-47AB-931A-1B20FA1AC547}"/>
    <dgm:cxn modelId="{62FAC45C-D483-400D-860B-CB3789AC7B48}" srcId="{185E659A-0707-4D9F-AB82-A4C2D0EB60B9}" destId="{2A492A67-CABE-4FCC-9DE8-F5B4A97AB218}" srcOrd="0" destOrd="0" parTransId="{C35AA6AF-28B6-4CB0-98A8-2BFCD7C3F1A0}" sibTransId="{E70BEC0C-B2C8-4188-9DE1-20B530111F1E}"/>
    <dgm:cxn modelId="{12473160-E3EA-464F-A5DF-45F21E67F514}" type="presOf" srcId="{185E659A-0707-4D9F-AB82-A4C2D0EB60B9}" destId="{828C35B5-ADE3-4647-AFFC-7C782C929433}" srcOrd="0" destOrd="0" presId="urn:microsoft.com/office/officeart/2005/8/layout/radial3#6"/>
    <dgm:cxn modelId="{A50D4C73-7347-4D7A-9D4E-71E615706ECF}" type="presOf" srcId="{29A9CCD1-50E0-4B97-A15D-80DB583F60D9}" destId="{203DBC85-596E-4DD7-A3F3-A5FA7C591BCB}" srcOrd="0" destOrd="0" presId="urn:microsoft.com/office/officeart/2005/8/layout/radial3#6"/>
    <dgm:cxn modelId="{22754A79-028D-4948-87FA-3215C563DC0A}" type="presOf" srcId="{2E553B34-5A1A-4AC4-B501-39C3CEB60EB1}" destId="{4B2BE62D-FDCE-40D6-B9BD-CA24EE6BE627}" srcOrd="0" destOrd="0" presId="urn:microsoft.com/office/officeart/2005/8/layout/radial3#6"/>
    <dgm:cxn modelId="{8A256E83-DF67-4759-A898-8504F407D4B0}" srcId="{2A492A67-CABE-4FCC-9DE8-F5B4A97AB218}" destId="{07434436-091A-4803-84CC-D4A0F93F0E32}" srcOrd="0" destOrd="0" parTransId="{20C583CD-736F-4A38-B15B-4D1AC771A4C2}" sibTransId="{35EA7B9C-13EE-437D-9101-EF86761E828B}"/>
    <dgm:cxn modelId="{FF8F10BD-4B0E-4D8C-9192-1EFDB85A85D4}" srcId="{2A492A67-CABE-4FCC-9DE8-F5B4A97AB218}" destId="{75F4B98D-60DD-472D-BC7F-68348D7C6E6D}" srcOrd="1" destOrd="0" parTransId="{FB816273-CA90-46C5-ADB1-2EC7904ABECB}" sibTransId="{1861C5DB-5902-46D7-8D5C-ABA11C90A1E6}"/>
    <dgm:cxn modelId="{B52551C0-CE92-4EE8-B249-ABC45862A4A1}" srcId="{2A492A67-CABE-4FCC-9DE8-F5B4A97AB218}" destId="{19DD2C29-EA11-4935-AE82-1BFD53C5C004}" srcOrd="3" destOrd="0" parTransId="{E29D69E9-4674-4FAA-9D2C-C2A2C333EAEE}" sibTransId="{3AB3C4B5-FF34-45DC-A263-6D64E89B6C8F}"/>
    <dgm:cxn modelId="{C1A39CC7-351C-414F-B570-3C1CD99F08FA}" srcId="{2A492A67-CABE-4FCC-9DE8-F5B4A97AB218}" destId="{831635A1-B175-48D8-BFC7-F31D690B5B63}" srcOrd="6" destOrd="0" parTransId="{4348EE81-2E89-498E-9EB9-8CAFE2BC2D23}" sibTransId="{DFE462F2-8FBB-4F73-B480-701CAC35D7A3}"/>
    <dgm:cxn modelId="{2C0F84CD-361F-4429-9E9B-D40F5B7C5FF9}" srcId="{2A492A67-CABE-4FCC-9DE8-F5B4A97AB218}" destId="{29A9CCD1-50E0-4B97-A15D-80DB583F60D9}" srcOrd="2" destOrd="0" parTransId="{373F10F9-B371-4672-B631-083514031C21}" sibTransId="{09359F82-D487-46BD-A1B8-037987508E5C}"/>
    <dgm:cxn modelId="{7F6729DE-C843-4F15-BE67-E886A241B23B}" srcId="{2A492A67-CABE-4FCC-9DE8-F5B4A97AB218}" destId="{2E553B34-5A1A-4AC4-B501-39C3CEB60EB1}" srcOrd="4" destOrd="0" parTransId="{73B630A1-8DF5-4664-BC40-B9426E174881}" sibTransId="{34EC2BCD-89AF-4415-99DA-E90BF344C4AF}"/>
    <dgm:cxn modelId="{2D7822EA-2DA3-4D2B-9457-FC2AD5F2F924}" type="presOf" srcId="{07434436-091A-4803-84CC-D4A0F93F0E32}" destId="{BEC3E765-D15D-463C-ABB8-7F1A9A428DDE}" srcOrd="0" destOrd="0" presId="urn:microsoft.com/office/officeart/2005/8/layout/radial3#6"/>
    <dgm:cxn modelId="{587617FD-F4A3-475F-8A18-15870704B472}" type="presOf" srcId="{19DD2C29-EA11-4935-AE82-1BFD53C5C004}" destId="{719B385C-EDCD-47A9-8BB5-4C06CAD62376}" srcOrd="0" destOrd="0" presId="urn:microsoft.com/office/officeart/2005/8/layout/radial3#6"/>
    <dgm:cxn modelId="{D6F830FE-EDE4-4B4D-B49F-F409C9288847}" type="presOf" srcId="{2A492A67-CABE-4FCC-9DE8-F5B4A97AB218}" destId="{A3308118-CE1E-434A-B35B-356D44B9C50D}" srcOrd="0" destOrd="0" presId="urn:microsoft.com/office/officeart/2005/8/layout/radial3#6"/>
    <dgm:cxn modelId="{0A8611BF-6325-4408-A641-124B6CFDF0AC}" type="presParOf" srcId="{828C35B5-ADE3-4647-AFFC-7C782C929433}" destId="{9101917F-6BB7-4B73-9D8F-3B5E74E4E079}" srcOrd="0" destOrd="0" presId="urn:microsoft.com/office/officeart/2005/8/layout/radial3#6"/>
    <dgm:cxn modelId="{8D37329F-D231-4590-8ECA-5855D5AF1D62}" type="presParOf" srcId="{9101917F-6BB7-4B73-9D8F-3B5E74E4E079}" destId="{A3308118-CE1E-434A-B35B-356D44B9C50D}" srcOrd="0" destOrd="0" presId="urn:microsoft.com/office/officeart/2005/8/layout/radial3#6"/>
    <dgm:cxn modelId="{4ED6F001-D105-424D-93F9-929B228045E4}" type="presParOf" srcId="{9101917F-6BB7-4B73-9D8F-3B5E74E4E079}" destId="{BEC3E765-D15D-463C-ABB8-7F1A9A428DDE}" srcOrd="1" destOrd="0" presId="urn:microsoft.com/office/officeart/2005/8/layout/radial3#6"/>
    <dgm:cxn modelId="{826F4E68-E802-4EE2-9AF7-150CF14641E7}" type="presParOf" srcId="{9101917F-6BB7-4B73-9D8F-3B5E74E4E079}" destId="{B5C981D0-CE1D-4556-8C95-9E35106151FB}" srcOrd="2" destOrd="0" presId="urn:microsoft.com/office/officeart/2005/8/layout/radial3#6"/>
    <dgm:cxn modelId="{80AF4F19-B969-42F1-AD97-D64B04F36627}" type="presParOf" srcId="{9101917F-6BB7-4B73-9D8F-3B5E74E4E079}" destId="{203DBC85-596E-4DD7-A3F3-A5FA7C591BCB}" srcOrd="3" destOrd="0" presId="urn:microsoft.com/office/officeart/2005/8/layout/radial3#6"/>
    <dgm:cxn modelId="{B71446FB-C405-4520-A137-C7231BCF687E}" type="presParOf" srcId="{9101917F-6BB7-4B73-9D8F-3B5E74E4E079}" destId="{719B385C-EDCD-47A9-8BB5-4C06CAD62376}" srcOrd="4" destOrd="0" presId="urn:microsoft.com/office/officeart/2005/8/layout/radial3#6"/>
    <dgm:cxn modelId="{51CD0612-C192-4A7A-AE92-61D32BDC331B}" type="presParOf" srcId="{9101917F-6BB7-4B73-9D8F-3B5E74E4E079}" destId="{4B2BE62D-FDCE-40D6-B9BD-CA24EE6BE627}" srcOrd="5" destOrd="0" presId="urn:microsoft.com/office/officeart/2005/8/layout/radial3#6"/>
    <dgm:cxn modelId="{D1141E74-AC81-4BE2-B386-94A72029575B}" type="presParOf" srcId="{9101917F-6BB7-4B73-9D8F-3B5E74E4E079}" destId="{3EF98056-17F9-42BC-974D-C20FB66FD8BF}" srcOrd="6" destOrd="0" presId="urn:microsoft.com/office/officeart/2005/8/layout/radial3#6"/>
    <dgm:cxn modelId="{BA4AD7EC-25C6-49DC-B230-BE5D0393B505}" type="presParOf" srcId="{9101917F-6BB7-4B73-9D8F-3B5E74E4E079}" destId="{E05B69E7-6FD5-4A1C-A750-0A142F7E2CB4}" srcOrd="7" destOrd="0" presId="urn:microsoft.com/office/officeart/2005/8/layout/radial3#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85E659A-0707-4D9F-AB82-A4C2D0EB60B9}" type="doc">
      <dgm:prSet loTypeId="urn:microsoft.com/office/officeart/2005/8/layout/radial3#7" loCatId="cycle" qsTypeId="urn:microsoft.com/office/officeart/2005/8/quickstyle/3d4" qsCatId="3D" csTypeId="urn:microsoft.com/office/officeart/2005/8/colors/accent2_2" csCatId="accent2" phldr="1"/>
      <dgm:spPr/>
      <dgm:t>
        <a:bodyPr/>
        <a:lstStyle/>
        <a:p>
          <a:endParaRPr lang="tr-TR"/>
        </a:p>
      </dgm:t>
    </dgm:pt>
    <dgm:pt modelId="{2A492A67-CABE-4FCC-9DE8-F5B4A97AB218}">
      <dgm:prSet phldrT="[Metin]" custT="1"/>
      <dgm:spPr/>
      <dgm:t>
        <a:bodyPr/>
        <a:lstStyle/>
        <a:p>
          <a:r>
            <a:rPr lang="tr-TR" sz="36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ÇATIŞMA TÜRLERİ</a:t>
          </a:r>
          <a:endParaRPr lang="tr-TR"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C35AA6AF-28B6-4CB0-98A8-2BFCD7C3F1A0}" type="par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70BEC0C-B2C8-4188-9DE1-20B530111F1E}" type="sib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7434436-091A-4803-84CC-D4A0F93F0E32}">
      <dgm:prSet phldrT="[Metin]" custT="1"/>
      <dgm:spPr>
        <a:solidFill>
          <a:srgbClr val="00B0F0">
            <a:alpha val="50000"/>
          </a:srgbClr>
        </a:solidFill>
      </dgm:spPr>
      <dgm:t>
        <a:bodyPr/>
        <a:lstStyle/>
        <a:p>
          <a:r>
            <a:rPr lang="tr-TR"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Kısmi Algılama Çatışması</a:t>
          </a:r>
        </a:p>
      </dgm:t>
    </dgm:pt>
    <dgm:pt modelId="{20C583CD-736F-4A38-B15B-4D1AC771A4C2}" type="par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5EA7B9C-13EE-437D-9101-EF86761E828B}" type="sib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E553B34-5A1A-4AC4-B501-39C3CEB60EB1}">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Yoğunluk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73B630A1-8DF5-4664-BC40-B9426E174881}" type="parTrans" cxnId="{7F6729DE-C843-4F15-BE67-E886A241B23B}">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4EC2BCD-89AF-4415-99DA-E90BF344C4AF}" type="sibTrans" cxnId="{7F6729DE-C843-4F15-BE67-E886A241B23B}">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21A47E-03A8-40EC-8D50-0A54E949BC1C}">
      <dgm:prSet phldrT="[Metin]" custT="1"/>
      <dgm:spPr/>
      <dgm:t>
        <a:bodyPr/>
        <a:lstStyle/>
        <a:p>
          <a:r>
            <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Aktif Çatışması</a:t>
          </a:r>
        </a:p>
      </dgm:t>
    </dgm:pt>
    <dgm:pt modelId="{A4F79EA1-AA86-4718-9661-2C7055F1C367}" type="par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96655378-DB00-4AB5-B332-0016471DDDD5}" type="sib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31635A1-B175-48D8-BFC7-F31D690B5B63}">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Alıkoyma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4348EE81-2E89-498E-9EB9-8CAFE2BC2D23}" type="par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DFE462F2-8FBB-4F73-B480-701CAC35D7A3}" type="sib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75F4B98D-60DD-472D-BC7F-68348D7C6E6D}">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Pasif Çatışma</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FB816273-CA90-46C5-ADB1-2EC7904ABECB}" type="parTrans" cxnId="{FF8F10BD-4B0E-4D8C-9192-1EFDB85A85D4}">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861C5DB-5902-46D7-8D5C-ABA11C90A1E6}" type="sibTrans" cxnId="{FF8F10BD-4B0E-4D8C-9192-1EFDB85A85D4}">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9DD2C29-EA11-4935-AE82-1BFD53C5C004}">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Tümden Reddetme</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29D69E9-4674-4FAA-9D2C-C2A2C333EAEE}" type="parTrans" cxnId="{B52551C0-CE92-4EE8-B249-ABC45862A4A1}">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AB3C4B5-FF34-45DC-A263-6D64E89B6C8F}" type="sibTrans" cxnId="{B52551C0-CE92-4EE8-B249-ABC45862A4A1}">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9A9CCD1-50E0-4B97-A15D-80DB583F60D9}">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Varoluş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73F10F9-B371-4672-B631-083514031C21}" type="parTrans" cxnId="{2C0F84CD-361F-4429-9E9B-D40F5B7C5FF9}">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359F82-D487-46BD-A1B8-037987508E5C}" type="sibTrans" cxnId="{2C0F84CD-361F-4429-9E9B-D40F5B7C5FF9}">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1719E62-1593-4CE1-B0F9-FA6040028582}">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5CFAB748-456D-4A13-A437-59442C75E05A}" type="par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12C94B0-3F64-4145-9706-14B8D7DFC8A3}" type="sib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DDC628F-F4D6-4603-A722-5C7FB48D9763}">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B09B05D0-70B0-4126-A919-68FD10DA7915}" type="par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0EF96BB-8CDE-47AB-931A-1B20FA1AC547}" type="sib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28C35B5-ADE3-4647-AFFC-7C782C929433}" type="pres">
      <dgm:prSet presAssocID="{185E659A-0707-4D9F-AB82-A4C2D0EB60B9}" presName="composite" presStyleCnt="0">
        <dgm:presLayoutVars>
          <dgm:chMax val="1"/>
          <dgm:dir/>
          <dgm:resizeHandles val="exact"/>
        </dgm:presLayoutVars>
      </dgm:prSet>
      <dgm:spPr/>
    </dgm:pt>
    <dgm:pt modelId="{9101917F-6BB7-4B73-9D8F-3B5E74E4E079}" type="pres">
      <dgm:prSet presAssocID="{185E659A-0707-4D9F-AB82-A4C2D0EB60B9}" presName="radial" presStyleCnt="0">
        <dgm:presLayoutVars>
          <dgm:animLvl val="ctr"/>
        </dgm:presLayoutVars>
      </dgm:prSet>
      <dgm:spPr/>
    </dgm:pt>
    <dgm:pt modelId="{A3308118-CE1E-434A-B35B-356D44B9C50D}" type="pres">
      <dgm:prSet presAssocID="{2A492A67-CABE-4FCC-9DE8-F5B4A97AB218}" presName="centerShape" presStyleLbl="vennNode1" presStyleIdx="0" presStyleCnt="8"/>
      <dgm:spPr/>
    </dgm:pt>
    <dgm:pt modelId="{BEC3E765-D15D-463C-ABB8-7F1A9A428DDE}" type="pres">
      <dgm:prSet presAssocID="{07434436-091A-4803-84CC-D4A0F93F0E32}" presName="node" presStyleLbl="vennNode1" presStyleIdx="1" presStyleCnt="8" custScaleX="165824" custScaleY="158958">
        <dgm:presLayoutVars>
          <dgm:bulletEnabled val="1"/>
        </dgm:presLayoutVars>
      </dgm:prSet>
      <dgm:spPr/>
    </dgm:pt>
    <dgm:pt modelId="{B5C981D0-CE1D-4556-8C95-9E35106151FB}" type="pres">
      <dgm:prSet presAssocID="{75F4B98D-60DD-472D-BC7F-68348D7C6E6D}" presName="node" presStyleLbl="vennNode1" presStyleIdx="2" presStyleCnt="8">
        <dgm:presLayoutVars>
          <dgm:bulletEnabled val="1"/>
        </dgm:presLayoutVars>
      </dgm:prSet>
      <dgm:spPr/>
    </dgm:pt>
    <dgm:pt modelId="{203DBC85-596E-4DD7-A3F3-A5FA7C591BCB}" type="pres">
      <dgm:prSet presAssocID="{29A9CCD1-50E0-4B97-A15D-80DB583F60D9}" presName="node" presStyleLbl="vennNode1" presStyleIdx="3" presStyleCnt="8">
        <dgm:presLayoutVars>
          <dgm:bulletEnabled val="1"/>
        </dgm:presLayoutVars>
      </dgm:prSet>
      <dgm:spPr/>
    </dgm:pt>
    <dgm:pt modelId="{719B385C-EDCD-47A9-8BB5-4C06CAD62376}" type="pres">
      <dgm:prSet presAssocID="{19DD2C29-EA11-4935-AE82-1BFD53C5C004}" presName="node" presStyleLbl="vennNode1" presStyleIdx="4" presStyleCnt="8">
        <dgm:presLayoutVars>
          <dgm:bulletEnabled val="1"/>
        </dgm:presLayoutVars>
      </dgm:prSet>
      <dgm:spPr/>
    </dgm:pt>
    <dgm:pt modelId="{4B2BE62D-FDCE-40D6-B9BD-CA24EE6BE627}" type="pres">
      <dgm:prSet presAssocID="{2E553B34-5A1A-4AC4-B501-39C3CEB60EB1}" presName="node" presStyleLbl="vennNode1" presStyleIdx="5" presStyleCnt="8">
        <dgm:presLayoutVars>
          <dgm:bulletEnabled val="1"/>
        </dgm:presLayoutVars>
      </dgm:prSet>
      <dgm:spPr/>
    </dgm:pt>
    <dgm:pt modelId="{3EF98056-17F9-42BC-974D-C20FB66FD8BF}" type="pres">
      <dgm:prSet presAssocID="{0921A47E-03A8-40EC-8D50-0A54E949BC1C}" presName="node" presStyleLbl="vennNode1" presStyleIdx="6" presStyleCnt="8">
        <dgm:presLayoutVars>
          <dgm:bulletEnabled val="1"/>
        </dgm:presLayoutVars>
      </dgm:prSet>
      <dgm:spPr/>
    </dgm:pt>
    <dgm:pt modelId="{E05B69E7-6FD5-4A1C-A750-0A142F7E2CB4}" type="pres">
      <dgm:prSet presAssocID="{831635A1-B175-48D8-BFC7-F31D690B5B63}" presName="node" presStyleLbl="vennNode1" presStyleIdx="7" presStyleCnt="8">
        <dgm:presLayoutVars>
          <dgm:bulletEnabled val="1"/>
        </dgm:presLayoutVars>
      </dgm:prSet>
      <dgm:spPr/>
    </dgm:pt>
  </dgm:ptLst>
  <dgm:cxnLst>
    <dgm:cxn modelId="{0D1F0908-56B4-4BCC-917C-66F63F2B31AC}" type="presOf" srcId="{19DD2C29-EA11-4935-AE82-1BFD53C5C004}" destId="{719B385C-EDCD-47A9-8BB5-4C06CAD62376}" srcOrd="0" destOrd="0" presId="urn:microsoft.com/office/officeart/2005/8/layout/radial3#7"/>
    <dgm:cxn modelId="{C2826A24-1D86-4AF1-9FFC-5FBBF87F9778}" srcId="{185E659A-0707-4D9F-AB82-A4C2D0EB60B9}" destId="{21719E62-1593-4CE1-B0F9-FA6040028582}" srcOrd="2" destOrd="0" parTransId="{5CFAB748-456D-4A13-A437-59442C75E05A}" sibTransId="{812C94B0-3F64-4145-9706-14B8D7DFC8A3}"/>
    <dgm:cxn modelId="{330D9C29-90FA-4F20-ADC3-DED219804D29}" type="presOf" srcId="{29A9CCD1-50E0-4B97-A15D-80DB583F60D9}" destId="{203DBC85-596E-4DD7-A3F3-A5FA7C591BCB}" srcOrd="0" destOrd="0" presId="urn:microsoft.com/office/officeart/2005/8/layout/radial3#7"/>
    <dgm:cxn modelId="{EBD7052B-D8A4-4126-97C0-3132F4E035A2}" srcId="{2A492A67-CABE-4FCC-9DE8-F5B4A97AB218}" destId="{0921A47E-03A8-40EC-8D50-0A54E949BC1C}" srcOrd="5" destOrd="0" parTransId="{A4F79EA1-AA86-4718-9661-2C7055F1C367}" sibTransId="{96655378-DB00-4AB5-B332-0016471DDDD5}"/>
    <dgm:cxn modelId="{2422933E-4746-4BD0-BE69-45DEDA894E37}" srcId="{185E659A-0707-4D9F-AB82-A4C2D0EB60B9}" destId="{1DDC628F-F4D6-4603-A722-5C7FB48D9763}" srcOrd="1" destOrd="0" parTransId="{B09B05D0-70B0-4126-A919-68FD10DA7915}" sibTransId="{00EF96BB-8CDE-47AB-931A-1B20FA1AC547}"/>
    <dgm:cxn modelId="{62FAC45C-D483-400D-860B-CB3789AC7B48}" srcId="{185E659A-0707-4D9F-AB82-A4C2D0EB60B9}" destId="{2A492A67-CABE-4FCC-9DE8-F5B4A97AB218}" srcOrd="0" destOrd="0" parTransId="{C35AA6AF-28B6-4CB0-98A8-2BFCD7C3F1A0}" sibTransId="{E70BEC0C-B2C8-4188-9DE1-20B530111F1E}"/>
    <dgm:cxn modelId="{13850965-9CDE-4B94-AED0-79E9CA655CF8}" type="presOf" srcId="{2E553B34-5A1A-4AC4-B501-39C3CEB60EB1}" destId="{4B2BE62D-FDCE-40D6-B9BD-CA24EE6BE627}" srcOrd="0" destOrd="0" presId="urn:microsoft.com/office/officeart/2005/8/layout/radial3#7"/>
    <dgm:cxn modelId="{E69FEC6B-9D24-4EAB-AD8F-4D450BB83413}" type="presOf" srcId="{185E659A-0707-4D9F-AB82-A4C2D0EB60B9}" destId="{828C35B5-ADE3-4647-AFFC-7C782C929433}" srcOrd="0" destOrd="0" presId="urn:microsoft.com/office/officeart/2005/8/layout/radial3#7"/>
    <dgm:cxn modelId="{261EB551-46A8-48C8-A000-150848FF0965}" type="presOf" srcId="{831635A1-B175-48D8-BFC7-F31D690B5B63}" destId="{E05B69E7-6FD5-4A1C-A750-0A142F7E2CB4}" srcOrd="0" destOrd="0" presId="urn:microsoft.com/office/officeart/2005/8/layout/radial3#7"/>
    <dgm:cxn modelId="{9E51D751-EC4B-4B1A-B0CC-96B6A37ACC6C}" type="presOf" srcId="{07434436-091A-4803-84CC-D4A0F93F0E32}" destId="{BEC3E765-D15D-463C-ABB8-7F1A9A428DDE}" srcOrd="0" destOrd="0" presId="urn:microsoft.com/office/officeart/2005/8/layout/radial3#7"/>
    <dgm:cxn modelId="{9B17A57E-A67E-42F0-9218-1CC25449E3FB}" type="presOf" srcId="{75F4B98D-60DD-472D-BC7F-68348D7C6E6D}" destId="{B5C981D0-CE1D-4556-8C95-9E35106151FB}" srcOrd="0" destOrd="0" presId="urn:microsoft.com/office/officeart/2005/8/layout/radial3#7"/>
    <dgm:cxn modelId="{8A256E83-DF67-4759-A898-8504F407D4B0}" srcId="{2A492A67-CABE-4FCC-9DE8-F5B4A97AB218}" destId="{07434436-091A-4803-84CC-D4A0F93F0E32}" srcOrd="0" destOrd="0" parTransId="{20C583CD-736F-4A38-B15B-4D1AC771A4C2}" sibTransId="{35EA7B9C-13EE-437D-9101-EF86761E828B}"/>
    <dgm:cxn modelId="{FF8F10BD-4B0E-4D8C-9192-1EFDB85A85D4}" srcId="{2A492A67-CABE-4FCC-9DE8-F5B4A97AB218}" destId="{75F4B98D-60DD-472D-BC7F-68348D7C6E6D}" srcOrd="1" destOrd="0" parTransId="{FB816273-CA90-46C5-ADB1-2EC7904ABECB}" sibTransId="{1861C5DB-5902-46D7-8D5C-ABA11C90A1E6}"/>
    <dgm:cxn modelId="{B52551C0-CE92-4EE8-B249-ABC45862A4A1}" srcId="{2A492A67-CABE-4FCC-9DE8-F5B4A97AB218}" destId="{19DD2C29-EA11-4935-AE82-1BFD53C5C004}" srcOrd="3" destOrd="0" parTransId="{E29D69E9-4674-4FAA-9D2C-C2A2C333EAEE}" sibTransId="{3AB3C4B5-FF34-45DC-A263-6D64E89B6C8F}"/>
    <dgm:cxn modelId="{C1A39CC7-351C-414F-B570-3C1CD99F08FA}" srcId="{2A492A67-CABE-4FCC-9DE8-F5B4A97AB218}" destId="{831635A1-B175-48D8-BFC7-F31D690B5B63}" srcOrd="6" destOrd="0" parTransId="{4348EE81-2E89-498E-9EB9-8CAFE2BC2D23}" sibTransId="{DFE462F2-8FBB-4F73-B480-701CAC35D7A3}"/>
    <dgm:cxn modelId="{10502EC9-6396-42E1-94EF-4C99D2EB5879}" type="presOf" srcId="{0921A47E-03A8-40EC-8D50-0A54E949BC1C}" destId="{3EF98056-17F9-42BC-974D-C20FB66FD8BF}" srcOrd="0" destOrd="0" presId="urn:microsoft.com/office/officeart/2005/8/layout/radial3#7"/>
    <dgm:cxn modelId="{2C0F84CD-361F-4429-9E9B-D40F5B7C5FF9}" srcId="{2A492A67-CABE-4FCC-9DE8-F5B4A97AB218}" destId="{29A9CCD1-50E0-4B97-A15D-80DB583F60D9}" srcOrd="2" destOrd="0" parTransId="{373F10F9-B371-4672-B631-083514031C21}" sibTransId="{09359F82-D487-46BD-A1B8-037987508E5C}"/>
    <dgm:cxn modelId="{7F6729DE-C843-4F15-BE67-E886A241B23B}" srcId="{2A492A67-CABE-4FCC-9DE8-F5B4A97AB218}" destId="{2E553B34-5A1A-4AC4-B501-39C3CEB60EB1}" srcOrd="4" destOrd="0" parTransId="{73B630A1-8DF5-4664-BC40-B9426E174881}" sibTransId="{34EC2BCD-89AF-4415-99DA-E90BF344C4AF}"/>
    <dgm:cxn modelId="{12DDC7F8-93CC-4624-86EC-8085FF32C21D}" type="presOf" srcId="{2A492A67-CABE-4FCC-9DE8-F5B4A97AB218}" destId="{A3308118-CE1E-434A-B35B-356D44B9C50D}" srcOrd="0" destOrd="0" presId="urn:microsoft.com/office/officeart/2005/8/layout/radial3#7"/>
    <dgm:cxn modelId="{D022A456-0E12-425F-8D73-96F76D369682}" type="presParOf" srcId="{828C35B5-ADE3-4647-AFFC-7C782C929433}" destId="{9101917F-6BB7-4B73-9D8F-3B5E74E4E079}" srcOrd="0" destOrd="0" presId="urn:microsoft.com/office/officeart/2005/8/layout/radial3#7"/>
    <dgm:cxn modelId="{45B266A7-0E58-4407-A083-A6CA2FFC53C8}" type="presParOf" srcId="{9101917F-6BB7-4B73-9D8F-3B5E74E4E079}" destId="{A3308118-CE1E-434A-B35B-356D44B9C50D}" srcOrd="0" destOrd="0" presId="urn:microsoft.com/office/officeart/2005/8/layout/radial3#7"/>
    <dgm:cxn modelId="{0BBF8C5D-30A2-4715-B775-9637462640DB}" type="presParOf" srcId="{9101917F-6BB7-4B73-9D8F-3B5E74E4E079}" destId="{BEC3E765-D15D-463C-ABB8-7F1A9A428DDE}" srcOrd="1" destOrd="0" presId="urn:microsoft.com/office/officeart/2005/8/layout/radial3#7"/>
    <dgm:cxn modelId="{1E955FB8-6BB0-4E5B-9232-9591EE5303E1}" type="presParOf" srcId="{9101917F-6BB7-4B73-9D8F-3B5E74E4E079}" destId="{B5C981D0-CE1D-4556-8C95-9E35106151FB}" srcOrd="2" destOrd="0" presId="urn:microsoft.com/office/officeart/2005/8/layout/radial3#7"/>
    <dgm:cxn modelId="{F6CEA871-3D8D-4E9F-AC7D-C1E7F7D1D630}" type="presParOf" srcId="{9101917F-6BB7-4B73-9D8F-3B5E74E4E079}" destId="{203DBC85-596E-4DD7-A3F3-A5FA7C591BCB}" srcOrd="3" destOrd="0" presId="urn:microsoft.com/office/officeart/2005/8/layout/radial3#7"/>
    <dgm:cxn modelId="{3AFD8C03-2873-4052-B5ED-EE70A768E3FA}" type="presParOf" srcId="{9101917F-6BB7-4B73-9D8F-3B5E74E4E079}" destId="{719B385C-EDCD-47A9-8BB5-4C06CAD62376}" srcOrd="4" destOrd="0" presId="urn:microsoft.com/office/officeart/2005/8/layout/radial3#7"/>
    <dgm:cxn modelId="{38F7458F-3B72-4738-BC07-C53EEB97A141}" type="presParOf" srcId="{9101917F-6BB7-4B73-9D8F-3B5E74E4E079}" destId="{4B2BE62D-FDCE-40D6-B9BD-CA24EE6BE627}" srcOrd="5" destOrd="0" presId="urn:microsoft.com/office/officeart/2005/8/layout/radial3#7"/>
    <dgm:cxn modelId="{AEB4F61C-1B70-4BE9-9936-4AD3A3DECE1B}" type="presParOf" srcId="{9101917F-6BB7-4B73-9D8F-3B5E74E4E079}" destId="{3EF98056-17F9-42BC-974D-C20FB66FD8BF}" srcOrd="6" destOrd="0" presId="urn:microsoft.com/office/officeart/2005/8/layout/radial3#7"/>
    <dgm:cxn modelId="{DF7E578E-13A5-4EC6-98F8-C7E119081571}" type="presParOf" srcId="{9101917F-6BB7-4B73-9D8F-3B5E74E4E079}" destId="{E05B69E7-6FD5-4A1C-A750-0A142F7E2CB4}" srcOrd="7" destOrd="0" presId="urn:microsoft.com/office/officeart/2005/8/layout/radial3#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50A01A-4FFF-4F99-A3F6-91FAED7966A0}" type="doc">
      <dgm:prSet loTypeId="urn:microsoft.com/office/officeart/2005/8/layout/vList4#1" loCatId="list" qsTypeId="urn:microsoft.com/office/officeart/2005/8/quickstyle/simple3" qsCatId="simple" csTypeId="urn:microsoft.com/office/officeart/2005/8/colors/accent3_2" csCatId="accent3" phldr="1"/>
      <dgm:spPr/>
    </dgm:pt>
    <dgm:pt modelId="{3D152154-CA7A-40A1-8EB0-5CFBBDC1AA31}">
      <dgm:prSet phldrT="[Metin]" custT="1"/>
      <dgm:spPr>
        <a:solidFill>
          <a:srgbClr val="002060"/>
        </a:solidFill>
      </dgm:spPr>
      <dgm:t>
        <a:bodyPr/>
        <a:lstStyle/>
        <a:p>
          <a:r>
            <a:rPr lang="tr-TR" sz="2400" b="0" i="0" dirty="0">
              <a:solidFill>
                <a:srgbClr val="FFFF00"/>
              </a:solidFill>
            </a:rPr>
            <a:t>Bizim doğuştan getirdiğimiz özelliklerimizdir.</a:t>
          </a:r>
        </a:p>
        <a:p>
          <a:r>
            <a:rPr lang="tr-TR" sz="2400" b="0" i="0" dirty="0">
              <a:solidFill>
                <a:schemeClr val="bg1"/>
              </a:solidFill>
            </a:rPr>
            <a:t>Bu genetik ve kalıtsal özelliklerden kaynaklandığından, mizacın </a:t>
          </a:r>
          <a:r>
            <a:rPr lang="tr-TR" sz="2400" b="0" i="0" dirty="0" err="1">
              <a:solidFill>
                <a:schemeClr val="bg1"/>
              </a:solidFill>
            </a:rPr>
            <a:t>modifiye</a:t>
          </a:r>
          <a:r>
            <a:rPr lang="tr-TR" sz="2400" b="0" i="0" dirty="0">
              <a:solidFill>
                <a:schemeClr val="bg1"/>
              </a:solidFill>
            </a:rPr>
            <a:t> edilmesi, manipülasyonu ya da değiştirilmesi zordur.</a:t>
          </a:r>
          <a:endParaRPr lang="tr-TR" sz="2400" b="0" i="1" dirty="0">
            <a:solidFill>
              <a:schemeClr val="bg1"/>
            </a:solidFill>
          </a:endParaRPr>
        </a:p>
      </dgm:t>
    </dgm:pt>
    <dgm:pt modelId="{05A59C63-C800-4C59-AE9B-5B0129445B88}" type="parTrans" cxnId="{37FB8A0B-7546-4927-9972-B19D92F8DB9C}">
      <dgm:prSet/>
      <dgm:spPr/>
      <dgm:t>
        <a:bodyPr/>
        <a:lstStyle/>
        <a:p>
          <a:endParaRPr lang="tr-TR">
            <a:solidFill>
              <a:schemeClr val="bg1"/>
            </a:solidFill>
          </a:endParaRPr>
        </a:p>
      </dgm:t>
    </dgm:pt>
    <dgm:pt modelId="{089577A1-A80C-4022-974E-9DE7F3C7CFDF}" type="sibTrans" cxnId="{37FB8A0B-7546-4927-9972-B19D92F8DB9C}">
      <dgm:prSet/>
      <dgm:spPr/>
      <dgm:t>
        <a:bodyPr/>
        <a:lstStyle/>
        <a:p>
          <a:endParaRPr lang="tr-TR">
            <a:solidFill>
              <a:schemeClr val="bg1"/>
            </a:solidFill>
          </a:endParaRPr>
        </a:p>
      </dgm:t>
    </dgm:pt>
    <dgm:pt modelId="{920BE7B0-C986-4C79-BAB1-3B70EDBF85BE}">
      <dgm:prSet phldrT="[Metin]" custT="1"/>
      <dgm:spPr>
        <a:solidFill>
          <a:srgbClr val="002060"/>
        </a:solidFill>
      </dgm:spPr>
      <dgm:t>
        <a:bodyPr/>
        <a:lstStyle/>
        <a:p>
          <a:r>
            <a:rPr lang="tr-TR" sz="2400" b="0" dirty="0">
              <a:solidFill>
                <a:srgbClr val="FFFF00"/>
              </a:solidFill>
            </a:rPr>
            <a:t>Karakter, çevreden edinilen deneyimlerden elde ettiğiniz parçanızdır. Çocukluk yıllarında oluşur genelde</a:t>
          </a:r>
        </a:p>
        <a:p>
          <a:r>
            <a:rPr lang="tr-TR" sz="2400" b="0" i="0" u="none" dirty="0">
              <a:solidFill>
                <a:schemeClr val="bg1"/>
              </a:solidFill>
            </a:rPr>
            <a:t>Karakteriniz farklı aşamalardan geçerek olgunlaşır ve son halini genellikle yetişkinlik döneminde alır. Bu sebeple üzerinde değişiklik yapmak ya da </a:t>
          </a:r>
          <a:r>
            <a:rPr lang="tr-TR" sz="2400" b="0" i="0" u="none" dirty="0" err="1">
              <a:solidFill>
                <a:schemeClr val="bg1"/>
              </a:solidFill>
            </a:rPr>
            <a:t>modifiye</a:t>
          </a:r>
          <a:r>
            <a:rPr lang="tr-TR" sz="2400" b="0" i="0" u="none" dirty="0">
              <a:solidFill>
                <a:schemeClr val="bg1"/>
              </a:solidFill>
            </a:rPr>
            <a:t> etmek mümkündür.</a:t>
          </a:r>
          <a:endParaRPr lang="tr-TR" sz="1800" b="0" u="none" dirty="0">
            <a:solidFill>
              <a:schemeClr val="bg1"/>
            </a:solidFill>
          </a:endParaRPr>
        </a:p>
      </dgm:t>
    </dgm:pt>
    <dgm:pt modelId="{35A71736-9534-4F6C-99A2-886FBBCA6486}" type="parTrans" cxnId="{CFE4A8A4-DA3D-4E76-AA3D-D0BFDF9EBC6A}">
      <dgm:prSet/>
      <dgm:spPr/>
      <dgm:t>
        <a:bodyPr/>
        <a:lstStyle/>
        <a:p>
          <a:endParaRPr lang="tr-TR">
            <a:solidFill>
              <a:schemeClr val="bg1"/>
            </a:solidFill>
          </a:endParaRPr>
        </a:p>
      </dgm:t>
    </dgm:pt>
    <dgm:pt modelId="{28BF1CF7-8538-406D-B821-30AFF1DE48A8}" type="sibTrans" cxnId="{CFE4A8A4-DA3D-4E76-AA3D-D0BFDF9EBC6A}">
      <dgm:prSet/>
      <dgm:spPr/>
      <dgm:t>
        <a:bodyPr/>
        <a:lstStyle/>
        <a:p>
          <a:endParaRPr lang="tr-TR">
            <a:solidFill>
              <a:schemeClr val="bg1"/>
            </a:solidFill>
          </a:endParaRPr>
        </a:p>
      </dgm:t>
    </dgm:pt>
    <dgm:pt modelId="{AFBAE575-7625-468B-8383-268BBD6091D1}">
      <dgm:prSet phldrT="[Metin]" custT="1"/>
      <dgm:spPr>
        <a:solidFill>
          <a:srgbClr val="002060"/>
        </a:solidFill>
      </dgm:spPr>
      <dgm:t>
        <a:bodyPr/>
        <a:lstStyle/>
        <a:p>
          <a:endParaRPr lang="tr-TR" sz="1800" b="1" dirty="0">
            <a:solidFill>
              <a:schemeClr val="bg1"/>
            </a:solidFill>
          </a:endParaRPr>
        </a:p>
        <a:p>
          <a:r>
            <a:rPr lang="tr-TR" sz="2400" b="0" i="0" dirty="0">
              <a:solidFill>
                <a:srgbClr val="FFFF00"/>
              </a:solidFill>
            </a:rPr>
            <a:t>Kişilik, hem doğal olarak gelen hem de öğrenerek edindiğiniz deneyimlerden meydana gelmektedir.</a:t>
          </a:r>
        </a:p>
        <a:p>
          <a:r>
            <a:rPr lang="tr-TR" sz="2400" b="0" i="0" dirty="0">
              <a:solidFill>
                <a:schemeClr val="bg1"/>
              </a:solidFill>
            </a:rPr>
            <a:t>Kişilik, karakter (mizaç ve öğrenilen alışkanlıklar) ve davranışın toplamıdır. Yani, her iki kavramı da aynı anda içermektedir. </a:t>
          </a:r>
          <a:endParaRPr lang="tr-TR" sz="2400" b="0" dirty="0">
            <a:solidFill>
              <a:schemeClr val="bg1"/>
            </a:solidFill>
          </a:endParaRPr>
        </a:p>
        <a:p>
          <a:endParaRPr lang="tr-TR" sz="1400" dirty="0">
            <a:solidFill>
              <a:schemeClr val="bg1"/>
            </a:solidFill>
          </a:endParaRPr>
        </a:p>
      </dgm:t>
    </dgm:pt>
    <dgm:pt modelId="{A00242F8-686A-48A8-B62E-327805C1F6C3}" type="parTrans" cxnId="{1377B943-E42C-47C6-80C1-D58F716E956B}">
      <dgm:prSet/>
      <dgm:spPr/>
      <dgm:t>
        <a:bodyPr/>
        <a:lstStyle/>
        <a:p>
          <a:endParaRPr lang="tr-TR">
            <a:solidFill>
              <a:schemeClr val="bg1"/>
            </a:solidFill>
          </a:endParaRPr>
        </a:p>
      </dgm:t>
    </dgm:pt>
    <dgm:pt modelId="{70C79BB9-959D-4A18-B508-2C752AC1F4A9}" type="sibTrans" cxnId="{1377B943-E42C-47C6-80C1-D58F716E956B}">
      <dgm:prSet/>
      <dgm:spPr/>
      <dgm:t>
        <a:bodyPr/>
        <a:lstStyle/>
        <a:p>
          <a:endParaRPr lang="tr-TR">
            <a:solidFill>
              <a:schemeClr val="bg1"/>
            </a:solidFill>
          </a:endParaRPr>
        </a:p>
      </dgm:t>
    </dgm:pt>
    <dgm:pt modelId="{7F3542A8-82A1-45BB-A1B0-A8C19D5F22BF}" type="pres">
      <dgm:prSet presAssocID="{0B50A01A-4FFF-4F99-A3F6-91FAED7966A0}" presName="linear" presStyleCnt="0">
        <dgm:presLayoutVars>
          <dgm:dir/>
          <dgm:resizeHandles val="exact"/>
        </dgm:presLayoutVars>
      </dgm:prSet>
      <dgm:spPr/>
    </dgm:pt>
    <dgm:pt modelId="{8B9D2E29-A6CF-47C9-BD26-C1F048EC4046}" type="pres">
      <dgm:prSet presAssocID="{3D152154-CA7A-40A1-8EB0-5CFBBDC1AA31}" presName="comp" presStyleCnt="0"/>
      <dgm:spPr/>
    </dgm:pt>
    <dgm:pt modelId="{27FDCCC2-70D6-43AB-967B-1C3B10FBE7B7}" type="pres">
      <dgm:prSet presAssocID="{3D152154-CA7A-40A1-8EB0-5CFBBDC1AA31}" presName="box" presStyleLbl="node1" presStyleIdx="0" presStyleCnt="3"/>
      <dgm:spPr/>
    </dgm:pt>
    <dgm:pt modelId="{9541A576-9E41-436B-94E2-29DE93AF8C15}" type="pres">
      <dgm:prSet presAssocID="{3D152154-CA7A-40A1-8EB0-5CFBBDC1AA31}" presName="img" presStyleLbl="fgImgPlace1" presStyleIdx="0" presStyleCnt="3" custLinFactNeighborX="-2388" custLinFactNeighborY="1136"/>
      <dgm:spPr>
        <a:blipFill rotWithShape="0">
          <a:blip xmlns:r="http://schemas.openxmlformats.org/officeDocument/2006/relationships" r:embed="rId1"/>
          <a:stretch>
            <a:fillRect/>
          </a:stretch>
        </a:blipFill>
      </dgm:spPr>
    </dgm:pt>
    <dgm:pt modelId="{3A5DF2F8-8868-40F2-B537-B6536C0FA0B8}" type="pres">
      <dgm:prSet presAssocID="{3D152154-CA7A-40A1-8EB0-5CFBBDC1AA31}" presName="text" presStyleLbl="node1" presStyleIdx="0" presStyleCnt="3">
        <dgm:presLayoutVars>
          <dgm:bulletEnabled val="1"/>
        </dgm:presLayoutVars>
      </dgm:prSet>
      <dgm:spPr/>
    </dgm:pt>
    <dgm:pt modelId="{2459A98B-6455-4332-88F4-B27D02DCD874}" type="pres">
      <dgm:prSet presAssocID="{089577A1-A80C-4022-974E-9DE7F3C7CFDF}" presName="spacer" presStyleCnt="0"/>
      <dgm:spPr/>
    </dgm:pt>
    <dgm:pt modelId="{7B78B604-B85C-4723-BE4C-EB614D6EBA47}" type="pres">
      <dgm:prSet presAssocID="{920BE7B0-C986-4C79-BAB1-3B70EDBF85BE}" presName="comp" presStyleCnt="0"/>
      <dgm:spPr/>
    </dgm:pt>
    <dgm:pt modelId="{D7541CC9-FDBC-4AD6-8DFA-E901B9E8AA6F}" type="pres">
      <dgm:prSet presAssocID="{920BE7B0-C986-4C79-BAB1-3B70EDBF85BE}" presName="box" presStyleLbl="node1" presStyleIdx="1" presStyleCnt="3"/>
      <dgm:spPr/>
    </dgm:pt>
    <dgm:pt modelId="{783F0DF9-FA92-4BF1-98C4-618766D7A258}" type="pres">
      <dgm:prSet presAssocID="{920BE7B0-C986-4C79-BAB1-3B70EDBF85BE}" presName="img" presStyleLbl="fgImgPlace1" presStyleIdx="1" presStyleCnt="3"/>
      <dgm:spPr>
        <a:blipFill rotWithShape="0">
          <a:blip xmlns:r="http://schemas.openxmlformats.org/officeDocument/2006/relationships" r:embed="rId1"/>
          <a:stretch>
            <a:fillRect/>
          </a:stretch>
        </a:blipFill>
      </dgm:spPr>
    </dgm:pt>
    <dgm:pt modelId="{989DA14F-7A69-4DD7-A51D-8A80E3DD2E96}" type="pres">
      <dgm:prSet presAssocID="{920BE7B0-C986-4C79-BAB1-3B70EDBF85BE}" presName="text" presStyleLbl="node1" presStyleIdx="1" presStyleCnt="3">
        <dgm:presLayoutVars>
          <dgm:bulletEnabled val="1"/>
        </dgm:presLayoutVars>
      </dgm:prSet>
      <dgm:spPr/>
    </dgm:pt>
    <dgm:pt modelId="{F290385C-437A-4B52-8BB3-490FF78F1125}" type="pres">
      <dgm:prSet presAssocID="{28BF1CF7-8538-406D-B821-30AFF1DE48A8}" presName="spacer" presStyleCnt="0"/>
      <dgm:spPr/>
    </dgm:pt>
    <dgm:pt modelId="{9A15A28C-3792-4D53-947F-5751E3C7D7FA}" type="pres">
      <dgm:prSet presAssocID="{AFBAE575-7625-468B-8383-268BBD6091D1}" presName="comp" presStyleCnt="0"/>
      <dgm:spPr/>
    </dgm:pt>
    <dgm:pt modelId="{F9000BD0-16AE-495E-9C49-5DB50E7D7D84}" type="pres">
      <dgm:prSet presAssocID="{AFBAE575-7625-468B-8383-268BBD6091D1}" presName="box" presStyleLbl="node1" presStyleIdx="2" presStyleCnt="3"/>
      <dgm:spPr/>
    </dgm:pt>
    <dgm:pt modelId="{0E5D4115-D85C-48BF-B38C-A39E6EF8F17B}" type="pres">
      <dgm:prSet presAssocID="{AFBAE575-7625-468B-8383-268BBD6091D1}" presName="img" presStyleLbl="fgImgPlace1" presStyleIdx="2" presStyleCnt="3"/>
      <dgm:spPr>
        <a:blipFill rotWithShape="0">
          <a:blip xmlns:r="http://schemas.openxmlformats.org/officeDocument/2006/relationships" r:embed="rId1"/>
          <a:stretch>
            <a:fillRect/>
          </a:stretch>
        </a:blipFill>
      </dgm:spPr>
    </dgm:pt>
    <dgm:pt modelId="{A7D37525-4D30-4661-AD4C-EC3DF96BC544}" type="pres">
      <dgm:prSet presAssocID="{AFBAE575-7625-468B-8383-268BBD6091D1}" presName="text" presStyleLbl="node1" presStyleIdx="2" presStyleCnt="3">
        <dgm:presLayoutVars>
          <dgm:bulletEnabled val="1"/>
        </dgm:presLayoutVars>
      </dgm:prSet>
      <dgm:spPr/>
    </dgm:pt>
  </dgm:ptLst>
  <dgm:cxnLst>
    <dgm:cxn modelId="{37FB8A0B-7546-4927-9972-B19D92F8DB9C}" srcId="{0B50A01A-4FFF-4F99-A3F6-91FAED7966A0}" destId="{3D152154-CA7A-40A1-8EB0-5CFBBDC1AA31}" srcOrd="0" destOrd="0" parTransId="{05A59C63-C800-4C59-AE9B-5B0129445B88}" sibTransId="{089577A1-A80C-4022-974E-9DE7F3C7CFDF}"/>
    <dgm:cxn modelId="{1377B943-E42C-47C6-80C1-D58F716E956B}" srcId="{0B50A01A-4FFF-4F99-A3F6-91FAED7966A0}" destId="{AFBAE575-7625-468B-8383-268BBD6091D1}" srcOrd="2" destOrd="0" parTransId="{A00242F8-686A-48A8-B62E-327805C1F6C3}" sibTransId="{70C79BB9-959D-4A18-B508-2C752AC1F4A9}"/>
    <dgm:cxn modelId="{8D934B7E-3CC1-4D4D-A61A-5F692C808A1C}" type="presOf" srcId="{920BE7B0-C986-4C79-BAB1-3B70EDBF85BE}" destId="{989DA14F-7A69-4DD7-A51D-8A80E3DD2E96}" srcOrd="1" destOrd="0" presId="urn:microsoft.com/office/officeart/2005/8/layout/vList4#1"/>
    <dgm:cxn modelId="{A21D098B-ED9B-485E-ABF9-B13BCB946E5F}" type="presOf" srcId="{AFBAE575-7625-468B-8383-268BBD6091D1}" destId="{A7D37525-4D30-4661-AD4C-EC3DF96BC544}" srcOrd="1" destOrd="0" presId="urn:microsoft.com/office/officeart/2005/8/layout/vList4#1"/>
    <dgm:cxn modelId="{C421C796-3F12-4133-9E92-D72DF604967F}" type="presOf" srcId="{3D152154-CA7A-40A1-8EB0-5CFBBDC1AA31}" destId="{3A5DF2F8-8868-40F2-B537-B6536C0FA0B8}" srcOrd="1" destOrd="0" presId="urn:microsoft.com/office/officeart/2005/8/layout/vList4#1"/>
    <dgm:cxn modelId="{CFE4A8A4-DA3D-4E76-AA3D-D0BFDF9EBC6A}" srcId="{0B50A01A-4FFF-4F99-A3F6-91FAED7966A0}" destId="{920BE7B0-C986-4C79-BAB1-3B70EDBF85BE}" srcOrd="1" destOrd="0" parTransId="{35A71736-9534-4F6C-99A2-886FBBCA6486}" sibTransId="{28BF1CF7-8538-406D-B821-30AFF1DE48A8}"/>
    <dgm:cxn modelId="{169BFEAF-EB38-41DA-8700-BDB767716EBD}" type="presOf" srcId="{0B50A01A-4FFF-4F99-A3F6-91FAED7966A0}" destId="{7F3542A8-82A1-45BB-A1B0-A8C19D5F22BF}" srcOrd="0" destOrd="0" presId="urn:microsoft.com/office/officeart/2005/8/layout/vList4#1"/>
    <dgm:cxn modelId="{C874DAC0-8D1C-4095-9222-C77E47CFAC69}" type="presOf" srcId="{3D152154-CA7A-40A1-8EB0-5CFBBDC1AA31}" destId="{27FDCCC2-70D6-43AB-967B-1C3B10FBE7B7}" srcOrd="0" destOrd="0" presId="urn:microsoft.com/office/officeart/2005/8/layout/vList4#1"/>
    <dgm:cxn modelId="{F374DECD-964B-4F69-93C7-AC6FF5F9B4C3}" type="presOf" srcId="{AFBAE575-7625-468B-8383-268BBD6091D1}" destId="{F9000BD0-16AE-495E-9C49-5DB50E7D7D84}" srcOrd="0" destOrd="0" presId="urn:microsoft.com/office/officeart/2005/8/layout/vList4#1"/>
    <dgm:cxn modelId="{07C216D4-4DF0-4170-BEA5-F46911F39AAE}" type="presOf" srcId="{920BE7B0-C986-4C79-BAB1-3B70EDBF85BE}" destId="{D7541CC9-FDBC-4AD6-8DFA-E901B9E8AA6F}" srcOrd="0" destOrd="0" presId="urn:microsoft.com/office/officeart/2005/8/layout/vList4#1"/>
    <dgm:cxn modelId="{3F022031-8890-42ED-8315-2097540D679E}" type="presParOf" srcId="{7F3542A8-82A1-45BB-A1B0-A8C19D5F22BF}" destId="{8B9D2E29-A6CF-47C9-BD26-C1F048EC4046}" srcOrd="0" destOrd="0" presId="urn:microsoft.com/office/officeart/2005/8/layout/vList4#1"/>
    <dgm:cxn modelId="{46AA8930-D1A1-4876-BF75-F9080FF6A5B0}" type="presParOf" srcId="{8B9D2E29-A6CF-47C9-BD26-C1F048EC4046}" destId="{27FDCCC2-70D6-43AB-967B-1C3B10FBE7B7}" srcOrd="0" destOrd="0" presId="urn:microsoft.com/office/officeart/2005/8/layout/vList4#1"/>
    <dgm:cxn modelId="{14C817A6-BB97-44CA-A30A-402B06ED66C0}" type="presParOf" srcId="{8B9D2E29-A6CF-47C9-BD26-C1F048EC4046}" destId="{9541A576-9E41-436B-94E2-29DE93AF8C15}" srcOrd="1" destOrd="0" presId="urn:microsoft.com/office/officeart/2005/8/layout/vList4#1"/>
    <dgm:cxn modelId="{C4376653-5FDA-49A8-BD5A-65185A7772C8}" type="presParOf" srcId="{8B9D2E29-A6CF-47C9-BD26-C1F048EC4046}" destId="{3A5DF2F8-8868-40F2-B537-B6536C0FA0B8}" srcOrd="2" destOrd="0" presId="urn:microsoft.com/office/officeart/2005/8/layout/vList4#1"/>
    <dgm:cxn modelId="{9F7208BA-4CCF-4B47-8285-11D501F95561}" type="presParOf" srcId="{7F3542A8-82A1-45BB-A1B0-A8C19D5F22BF}" destId="{2459A98B-6455-4332-88F4-B27D02DCD874}" srcOrd="1" destOrd="0" presId="urn:microsoft.com/office/officeart/2005/8/layout/vList4#1"/>
    <dgm:cxn modelId="{ED98D46C-622E-4E49-9098-1F01236F1C23}" type="presParOf" srcId="{7F3542A8-82A1-45BB-A1B0-A8C19D5F22BF}" destId="{7B78B604-B85C-4723-BE4C-EB614D6EBA47}" srcOrd="2" destOrd="0" presId="urn:microsoft.com/office/officeart/2005/8/layout/vList4#1"/>
    <dgm:cxn modelId="{F2A9A93C-5ACF-4718-9CC8-0EA9821B7421}" type="presParOf" srcId="{7B78B604-B85C-4723-BE4C-EB614D6EBA47}" destId="{D7541CC9-FDBC-4AD6-8DFA-E901B9E8AA6F}" srcOrd="0" destOrd="0" presId="urn:microsoft.com/office/officeart/2005/8/layout/vList4#1"/>
    <dgm:cxn modelId="{00FA5E47-7861-4069-A7AF-2ED95FBE324D}" type="presParOf" srcId="{7B78B604-B85C-4723-BE4C-EB614D6EBA47}" destId="{783F0DF9-FA92-4BF1-98C4-618766D7A258}" srcOrd="1" destOrd="0" presId="urn:microsoft.com/office/officeart/2005/8/layout/vList4#1"/>
    <dgm:cxn modelId="{DCF553FD-B86D-43D4-9B0D-5E78F184A16A}" type="presParOf" srcId="{7B78B604-B85C-4723-BE4C-EB614D6EBA47}" destId="{989DA14F-7A69-4DD7-A51D-8A80E3DD2E96}" srcOrd="2" destOrd="0" presId="urn:microsoft.com/office/officeart/2005/8/layout/vList4#1"/>
    <dgm:cxn modelId="{78CAC656-F167-4B57-A783-549DA9BA8843}" type="presParOf" srcId="{7F3542A8-82A1-45BB-A1B0-A8C19D5F22BF}" destId="{F290385C-437A-4B52-8BB3-490FF78F1125}" srcOrd="3" destOrd="0" presId="urn:microsoft.com/office/officeart/2005/8/layout/vList4#1"/>
    <dgm:cxn modelId="{D37B5C48-753D-4A34-B19C-462F9132A7F9}" type="presParOf" srcId="{7F3542A8-82A1-45BB-A1B0-A8C19D5F22BF}" destId="{9A15A28C-3792-4D53-947F-5751E3C7D7FA}" srcOrd="4" destOrd="0" presId="urn:microsoft.com/office/officeart/2005/8/layout/vList4#1"/>
    <dgm:cxn modelId="{E1191BDF-64EC-4C0F-99B6-03677DDF8DD2}" type="presParOf" srcId="{9A15A28C-3792-4D53-947F-5751E3C7D7FA}" destId="{F9000BD0-16AE-495E-9C49-5DB50E7D7D84}" srcOrd="0" destOrd="0" presId="urn:microsoft.com/office/officeart/2005/8/layout/vList4#1"/>
    <dgm:cxn modelId="{8AF5CD8C-6969-4BF8-B173-CC02A0059B35}" type="presParOf" srcId="{9A15A28C-3792-4D53-947F-5751E3C7D7FA}" destId="{0E5D4115-D85C-48BF-B38C-A39E6EF8F17B}" srcOrd="1" destOrd="0" presId="urn:microsoft.com/office/officeart/2005/8/layout/vList4#1"/>
    <dgm:cxn modelId="{EE89C833-BAD0-4B16-8EC0-ABEB8B684FD5}" type="presParOf" srcId="{9A15A28C-3792-4D53-947F-5751E3C7D7FA}" destId="{A7D37525-4D30-4661-AD4C-EC3DF96BC544}" srcOrd="2" destOrd="0" presId="urn:microsoft.com/office/officeart/2005/8/layout/vList4#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85E659A-0707-4D9F-AB82-A4C2D0EB60B9}" type="doc">
      <dgm:prSet loTypeId="urn:microsoft.com/office/officeart/2005/8/layout/radial3#8" loCatId="cycle" qsTypeId="urn:microsoft.com/office/officeart/2005/8/quickstyle/3d4" qsCatId="3D" csTypeId="urn:microsoft.com/office/officeart/2005/8/colors/accent2_2" csCatId="accent2" phldr="1"/>
      <dgm:spPr/>
      <dgm:t>
        <a:bodyPr/>
        <a:lstStyle/>
        <a:p>
          <a:endParaRPr lang="tr-TR"/>
        </a:p>
      </dgm:t>
    </dgm:pt>
    <dgm:pt modelId="{2A492A67-CABE-4FCC-9DE8-F5B4A97AB218}">
      <dgm:prSet phldrT="[Metin]" custT="1"/>
      <dgm:spPr/>
      <dgm:t>
        <a:bodyPr/>
        <a:lstStyle/>
        <a:p>
          <a:r>
            <a:rPr lang="tr-TR" sz="36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ÇATIŞMA TÜRLERİ</a:t>
          </a:r>
          <a:endParaRPr lang="tr-TR"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C35AA6AF-28B6-4CB0-98A8-2BFCD7C3F1A0}" type="par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70BEC0C-B2C8-4188-9DE1-20B530111F1E}" type="sib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7434436-091A-4803-84CC-D4A0F93F0E32}">
      <dgm:prSet phldrT="[Metin]" custT="1"/>
      <dgm:spPr>
        <a:solidFill>
          <a:srgbClr val="0070C0">
            <a:alpha val="50000"/>
          </a:srgbClr>
        </a:solidFill>
      </dgm:spPr>
      <dgm:t>
        <a:bodyPr/>
        <a:lstStyle/>
        <a:p>
          <a:r>
            <a:rPr lang="tr-TR"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Alıkoyma Çatışması </a:t>
          </a:r>
        </a:p>
      </dgm:t>
    </dgm:pt>
    <dgm:pt modelId="{20C583CD-736F-4A38-B15B-4D1AC771A4C2}" type="par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5EA7B9C-13EE-437D-9101-EF86761E828B}" type="sib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E553B34-5A1A-4AC4-B501-39C3CEB60EB1}">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Yoğunluk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73B630A1-8DF5-4664-BC40-B9426E174881}" type="parTrans" cxnId="{7F6729DE-C843-4F15-BE67-E886A241B23B}">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4EC2BCD-89AF-4415-99DA-E90BF344C4AF}" type="sibTrans" cxnId="{7F6729DE-C843-4F15-BE67-E886A241B23B}">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21A47E-03A8-40EC-8D50-0A54E949BC1C}">
      <dgm:prSet phldrT="[Metin]"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Kısmi Algılama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A4F79EA1-AA86-4718-9661-2C7055F1C367}" type="par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96655378-DB00-4AB5-B332-0016471DDDD5}" type="sib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31635A1-B175-48D8-BFC7-F31D690B5B63}">
      <dgm:prSet phldrT="[Metin]" custT="1"/>
      <dgm:spPr/>
      <dgm:t>
        <a:bodyPr/>
        <a:lstStyle/>
        <a:p>
          <a:r>
            <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Aktif Çatışma</a:t>
          </a:r>
        </a:p>
      </dgm:t>
    </dgm:pt>
    <dgm:pt modelId="{4348EE81-2E89-498E-9EB9-8CAFE2BC2D23}" type="par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DFE462F2-8FBB-4F73-B480-701CAC35D7A3}" type="sib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75F4B98D-60DD-472D-BC7F-68348D7C6E6D}">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Pasif Çatışma</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FB816273-CA90-46C5-ADB1-2EC7904ABECB}" type="parTrans" cxnId="{FF8F10BD-4B0E-4D8C-9192-1EFDB85A85D4}">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861C5DB-5902-46D7-8D5C-ABA11C90A1E6}" type="sibTrans" cxnId="{FF8F10BD-4B0E-4D8C-9192-1EFDB85A85D4}">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9DD2C29-EA11-4935-AE82-1BFD53C5C004}">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Tümden Reddetme</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29D69E9-4674-4FAA-9D2C-C2A2C333EAEE}" type="parTrans" cxnId="{B52551C0-CE92-4EE8-B249-ABC45862A4A1}">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AB3C4B5-FF34-45DC-A263-6D64E89B6C8F}" type="sibTrans" cxnId="{B52551C0-CE92-4EE8-B249-ABC45862A4A1}">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9A9CCD1-50E0-4B97-A15D-80DB583F60D9}">
      <dgm:prSet custT="1"/>
      <dgm:spPr/>
      <dgm:t>
        <a:bodyPr/>
        <a:lstStyle/>
        <a:p>
          <a:r>
            <a:rPr lang="tr-TR"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Varoluş Çatışması</a:t>
          </a:r>
          <a:endParaRPr lang="tr-TR"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73F10F9-B371-4672-B631-083514031C21}" type="parTrans" cxnId="{2C0F84CD-361F-4429-9E9B-D40F5B7C5FF9}">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359F82-D487-46BD-A1B8-037987508E5C}" type="sibTrans" cxnId="{2C0F84CD-361F-4429-9E9B-D40F5B7C5FF9}">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1719E62-1593-4CE1-B0F9-FA6040028582}">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5CFAB748-456D-4A13-A437-59442C75E05A}" type="par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12C94B0-3F64-4145-9706-14B8D7DFC8A3}" type="sib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DDC628F-F4D6-4603-A722-5C7FB48D9763}">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B09B05D0-70B0-4126-A919-68FD10DA7915}" type="par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0EF96BB-8CDE-47AB-931A-1B20FA1AC547}" type="sib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28C35B5-ADE3-4647-AFFC-7C782C929433}" type="pres">
      <dgm:prSet presAssocID="{185E659A-0707-4D9F-AB82-A4C2D0EB60B9}" presName="composite" presStyleCnt="0">
        <dgm:presLayoutVars>
          <dgm:chMax val="1"/>
          <dgm:dir/>
          <dgm:resizeHandles val="exact"/>
        </dgm:presLayoutVars>
      </dgm:prSet>
      <dgm:spPr/>
    </dgm:pt>
    <dgm:pt modelId="{9101917F-6BB7-4B73-9D8F-3B5E74E4E079}" type="pres">
      <dgm:prSet presAssocID="{185E659A-0707-4D9F-AB82-A4C2D0EB60B9}" presName="radial" presStyleCnt="0">
        <dgm:presLayoutVars>
          <dgm:animLvl val="ctr"/>
        </dgm:presLayoutVars>
      </dgm:prSet>
      <dgm:spPr/>
    </dgm:pt>
    <dgm:pt modelId="{A3308118-CE1E-434A-B35B-356D44B9C50D}" type="pres">
      <dgm:prSet presAssocID="{2A492A67-CABE-4FCC-9DE8-F5B4A97AB218}" presName="centerShape" presStyleLbl="vennNode1" presStyleIdx="0" presStyleCnt="8"/>
      <dgm:spPr/>
    </dgm:pt>
    <dgm:pt modelId="{BEC3E765-D15D-463C-ABB8-7F1A9A428DDE}" type="pres">
      <dgm:prSet presAssocID="{07434436-091A-4803-84CC-D4A0F93F0E32}" presName="node" presStyleLbl="vennNode1" presStyleIdx="1" presStyleCnt="8" custScaleX="165824" custScaleY="158958">
        <dgm:presLayoutVars>
          <dgm:bulletEnabled val="1"/>
        </dgm:presLayoutVars>
      </dgm:prSet>
      <dgm:spPr/>
    </dgm:pt>
    <dgm:pt modelId="{B5C981D0-CE1D-4556-8C95-9E35106151FB}" type="pres">
      <dgm:prSet presAssocID="{75F4B98D-60DD-472D-BC7F-68348D7C6E6D}" presName="node" presStyleLbl="vennNode1" presStyleIdx="2" presStyleCnt="8">
        <dgm:presLayoutVars>
          <dgm:bulletEnabled val="1"/>
        </dgm:presLayoutVars>
      </dgm:prSet>
      <dgm:spPr/>
    </dgm:pt>
    <dgm:pt modelId="{203DBC85-596E-4DD7-A3F3-A5FA7C591BCB}" type="pres">
      <dgm:prSet presAssocID="{29A9CCD1-50E0-4B97-A15D-80DB583F60D9}" presName="node" presStyleLbl="vennNode1" presStyleIdx="3" presStyleCnt="8">
        <dgm:presLayoutVars>
          <dgm:bulletEnabled val="1"/>
        </dgm:presLayoutVars>
      </dgm:prSet>
      <dgm:spPr/>
    </dgm:pt>
    <dgm:pt modelId="{719B385C-EDCD-47A9-8BB5-4C06CAD62376}" type="pres">
      <dgm:prSet presAssocID="{19DD2C29-EA11-4935-AE82-1BFD53C5C004}" presName="node" presStyleLbl="vennNode1" presStyleIdx="4" presStyleCnt="8">
        <dgm:presLayoutVars>
          <dgm:bulletEnabled val="1"/>
        </dgm:presLayoutVars>
      </dgm:prSet>
      <dgm:spPr/>
    </dgm:pt>
    <dgm:pt modelId="{4B2BE62D-FDCE-40D6-B9BD-CA24EE6BE627}" type="pres">
      <dgm:prSet presAssocID="{2E553B34-5A1A-4AC4-B501-39C3CEB60EB1}" presName="node" presStyleLbl="vennNode1" presStyleIdx="5" presStyleCnt="8">
        <dgm:presLayoutVars>
          <dgm:bulletEnabled val="1"/>
        </dgm:presLayoutVars>
      </dgm:prSet>
      <dgm:spPr/>
    </dgm:pt>
    <dgm:pt modelId="{3EF98056-17F9-42BC-974D-C20FB66FD8BF}" type="pres">
      <dgm:prSet presAssocID="{0921A47E-03A8-40EC-8D50-0A54E949BC1C}" presName="node" presStyleLbl="vennNode1" presStyleIdx="6" presStyleCnt="8">
        <dgm:presLayoutVars>
          <dgm:bulletEnabled val="1"/>
        </dgm:presLayoutVars>
      </dgm:prSet>
      <dgm:spPr/>
    </dgm:pt>
    <dgm:pt modelId="{E05B69E7-6FD5-4A1C-A750-0A142F7E2CB4}" type="pres">
      <dgm:prSet presAssocID="{831635A1-B175-48D8-BFC7-F31D690B5B63}" presName="node" presStyleLbl="vennNode1" presStyleIdx="7" presStyleCnt="8">
        <dgm:presLayoutVars>
          <dgm:bulletEnabled val="1"/>
        </dgm:presLayoutVars>
      </dgm:prSet>
      <dgm:spPr/>
    </dgm:pt>
  </dgm:ptLst>
  <dgm:cxnLst>
    <dgm:cxn modelId="{041E550E-0165-46EF-B119-7A5403101F31}" type="presOf" srcId="{2A492A67-CABE-4FCC-9DE8-F5B4A97AB218}" destId="{A3308118-CE1E-434A-B35B-356D44B9C50D}" srcOrd="0" destOrd="0" presId="urn:microsoft.com/office/officeart/2005/8/layout/radial3#8"/>
    <dgm:cxn modelId="{C2826A24-1D86-4AF1-9FFC-5FBBF87F9778}" srcId="{185E659A-0707-4D9F-AB82-A4C2D0EB60B9}" destId="{21719E62-1593-4CE1-B0F9-FA6040028582}" srcOrd="2" destOrd="0" parTransId="{5CFAB748-456D-4A13-A437-59442C75E05A}" sibTransId="{812C94B0-3F64-4145-9706-14B8D7DFC8A3}"/>
    <dgm:cxn modelId="{EBD7052B-D8A4-4126-97C0-3132F4E035A2}" srcId="{2A492A67-CABE-4FCC-9DE8-F5B4A97AB218}" destId="{0921A47E-03A8-40EC-8D50-0A54E949BC1C}" srcOrd="5" destOrd="0" parTransId="{A4F79EA1-AA86-4718-9661-2C7055F1C367}" sibTransId="{96655378-DB00-4AB5-B332-0016471DDDD5}"/>
    <dgm:cxn modelId="{DC85012E-50CF-4021-9780-C7FC7212F253}" type="presOf" srcId="{75F4B98D-60DD-472D-BC7F-68348D7C6E6D}" destId="{B5C981D0-CE1D-4556-8C95-9E35106151FB}" srcOrd="0" destOrd="0" presId="urn:microsoft.com/office/officeart/2005/8/layout/radial3#8"/>
    <dgm:cxn modelId="{258DCB33-79A1-454A-A7B9-C8C3D4CC23EA}" type="presOf" srcId="{831635A1-B175-48D8-BFC7-F31D690B5B63}" destId="{E05B69E7-6FD5-4A1C-A750-0A142F7E2CB4}" srcOrd="0" destOrd="0" presId="urn:microsoft.com/office/officeart/2005/8/layout/radial3#8"/>
    <dgm:cxn modelId="{2422933E-4746-4BD0-BE69-45DEDA894E37}" srcId="{185E659A-0707-4D9F-AB82-A4C2D0EB60B9}" destId="{1DDC628F-F4D6-4603-A722-5C7FB48D9763}" srcOrd="1" destOrd="0" parTransId="{B09B05D0-70B0-4126-A919-68FD10DA7915}" sibTransId="{00EF96BB-8CDE-47AB-931A-1B20FA1AC547}"/>
    <dgm:cxn modelId="{62FAC45C-D483-400D-860B-CB3789AC7B48}" srcId="{185E659A-0707-4D9F-AB82-A4C2D0EB60B9}" destId="{2A492A67-CABE-4FCC-9DE8-F5B4A97AB218}" srcOrd="0" destOrd="0" parTransId="{C35AA6AF-28B6-4CB0-98A8-2BFCD7C3F1A0}" sibTransId="{E70BEC0C-B2C8-4188-9DE1-20B530111F1E}"/>
    <dgm:cxn modelId="{808FDD71-1A2A-4DCB-8A63-ABAEE920821B}" type="presOf" srcId="{0921A47E-03A8-40EC-8D50-0A54E949BC1C}" destId="{3EF98056-17F9-42BC-974D-C20FB66FD8BF}" srcOrd="0" destOrd="0" presId="urn:microsoft.com/office/officeart/2005/8/layout/radial3#8"/>
    <dgm:cxn modelId="{D1477675-D45A-4FCF-8864-70767ABAE6E3}" type="presOf" srcId="{29A9CCD1-50E0-4B97-A15D-80DB583F60D9}" destId="{203DBC85-596E-4DD7-A3F3-A5FA7C591BCB}" srcOrd="0" destOrd="0" presId="urn:microsoft.com/office/officeart/2005/8/layout/radial3#8"/>
    <dgm:cxn modelId="{8A256E83-DF67-4759-A898-8504F407D4B0}" srcId="{2A492A67-CABE-4FCC-9DE8-F5B4A97AB218}" destId="{07434436-091A-4803-84CC-D4A0F93F0E32}" srcOrd="0" destOrd="0" parTransId="{20C583CD-736F-4A38-B15B-4D1AC771A4C2}" sibTransId="{35EA7B9C-13EE-437D-9101-EF86761E828B}"/>
    <dgm:cxn modelId="{C1BCA485-1BC1-425B-8A8E-AF34018C4F43}" type="presOf" srcId="{07434436-091A-4803-84CC-D4A0F93F0E32}" destId="{BEC3E765-D15D-463C-ABB8-7F1A9A428DDE}" srcOrd="0" destOrd="0" presId="urn:microsoft.com/office/officeart/2005/8/layout/radial3#8"/>
    <dgm:cxn modelId="{8666ABA1-CAF5-4158-953C-E4C5A6E62E57}" type="presOf" srcId="{19DD2C29-EA11-4935-AE82-1BFD53C5C004}" destId="{719B385C-EDCD-47A9-8BB5-4C06CAD62376}" srcOrd="0" destOrd="0" presId="urn:microsoft.com/office/officeart/2005/8/layout/radial3#8"/>
    <dgm:cxn modelId="{FF8F10BD-4B0E-4D8C-9192-1EFDB85A85D4}" srcId="{2A492A67-CABE-4FCC-9DE8-F5B4A97AB218}" destId="{75F4B98D-60DD-472D-BC7F-68348D7C6E6D}" srcOrd="1" destOrd="0" parTransId="{FB816273-CA90-46C5-ADB1-2EC7904ABECB}" sibTransId="{1861C5DB-5902-46D7-8D5C-ABA11C90A1E6}"/>
    <dgm:cxn modelId="{B52551C0-CE92-4EE8-B249-ABC45862A4A1}" srcId="{2A492A67-CABE-4FCC-9DE8-F5B4A97AB218}" destId="{19DD2C29-EA11-4935-AE82-1BFD53C5C004}" srcOrd="3" destOrd="0" parTransId="{E29D69E9-4674-4FAA-9D2C-C2A2C333EAEE}" sibTransId="{3AB3C4B5-FF34-45DC-A263-6D64E89B6C8F}"/>
    <dgm:cxn modelId="{C1A39CC7-351C-414F-B570-3C1CD99F08FA}" srcId="{2A492A67-CABE-4FCC-9DE8-F5B4A97AB218}" destId="{831635A1-B175-48D8-BFC7-F31D690B5B63}" srcOrd="6" destOrd="0" parTransId="{4348EE81-2E89-498E-9EB9-8CAFE2BC2D23}" sibTransId="{DFE462F2-8FBB-4F73-B480-701CAC35D7A3}"/>
    <dgm:cxn modelId="{2C0F84CD-361F-4429-9E9B-D40F5B7C5FF9}" srcId="{2A492A67-CABE-4FCC-9DE8-F5B4A97AB218}" destId="{29A9CCD1-50E0-4B97-A15D-80DB583F60D9}" srcOrd="2" destOrd="0" parTransId="{373F10F9-B371-4672-B631-083514031C21}" sibTransId="{09359F82-D487-46BD-A1B8-037987508E5C}"/>
    <dgm:cxn modelId="{7F6729DE-C843-4F15-BE67-E886A241B23B}" srcId="{2A492A67-CABE-4FCC-9DE8-F5B4A97AB218}" destId="{2E553B34-5A1A-4AC4-B501-39C3CEB60EB1}" srcOrd="4" destOrd="0" parTransId="{73B630A1-8DF5-4664-BC40-B9426E174881}" sibTransId="{34EC2BCD-89AF-4415-99DA-E90BF344C4AF}"/>
    <dgm:cxn modelId="{0DAE54ED-BB14-4C1A-A006-04139998FFE3}" type="presOf" srcId="{185E659A-0707-4D9F-AB82-A4C2D0EB60B9}" destId="{828C35B5-ADE3-4647-AFFC-7C782C929433}" srcOrd="0" destOrd="0" presId="urn:microsoft.com/office/officeart/2005/8/layout/radial3#8"/>
    <dgm:cxn modelId="{D09059F6-577A-4AF5-8F78-DAE377CD6FCA}" type="presOf" srcId="{2E553B34-5A1A-4AC4-B501-39C3CEB60EB1}" destId="{4B2BE62D-FDCE-40D6-B9BD-CA24EE6BE627}" srcOrd="0" destOrd="0" presId="urn:microsoft.com/office/officeart/2005/8/layout/radial3#8"/>
    <dgm:cxn modelId="{075106CC-4AED-433C-BF0B-0F41F7C035C1}" type="presParOf" srcId="{828C35B5-ADE3-4647-AFFC-7C782C929433}" destId="{9101917F-6BB7-4B73-9D8F-3B5E74E4E079}" srcOrd="0" destOrd="0" presId="urn:microsoft.com/office/officeart/2005/8/layout/radial3#8"/>
    <dgm:cxn modelId="{60C636EF-E49E-4618-8116-043EFA27278E}" type="presParOf" srcId="{9101917F-6BB7-4B73-9D8F-3B5E74E4E079}" destId="{A3308118-CE1E-434A-B35B-356D44B9C50D}" srcOrd="0" destOrd="0" presId="urn:microsoft.com/office/officeart/2005/8/layout/radial3#8"/>
    <dgm:cxn modelId="{A6703B6B-44F0-4F6C-94C6-32092D72EDF3}" type="presParOf" srcId="{9101917F-6BB7-4B73-9D8F-3B5E74E4E079}" destId="{BEC3E765-D15D-463C-ABB8-7F1A9A428DDE}" srcOrd="1" destOrd="0" presId="urn:microsoft.com/office/officeart/2005/8/layout/radial3#8"/>
    <dgm:cxn modelId="{7BC32244-530D-4DB8-8056-EE2E48B93DCD}" type="presParOf" srcId="{9101917F-6BB7-4B73-9D8F-3B5E74E4E079}" destId="{B5C981D0-CE1D-4556-8C95-9E35106151FB}" srcOrd="2" destOrd="0" presId="urn:microsoft.com/office/officeart/2005/8/layout/radial3#8"/>
    <dgm:cxn modelId="{78C33EAD-AF50-4AC9-A773-B32157FE9365}" type="presParOf" srcId="{9101917F-6BB7-4B73-9D8F-3B5E74E4E079}" destId="{203DBC85-596E-4DD7-A3F3-A5FA7C591BCB}" srcOrd="3" destOrd="0" presId="urn:microsoft.com/office/officeart/2005/8/layout/radial3#8"/>
    <dgm:cxn modelId="{5603FF0D-12F0-4B33-8D6C-3E70848690AE}" type="presParOf" srcId="{9101917F-6BB7-4B73-9D8F-3B5E74E4E079}" destId="{719B385C-EDCD-47A9-8BB5-4C06CAD62376}" srcOrd="4" destOrd="0" presId="urn:microsoft.com/office/officeart/2005/8/layout/radial3#8"/>
    <dgm:cxn modelId="{2B6EEEDA-2A4F-4F56-88FA-D7AFE335065C}" type="presParOf" srcId="{9101917F-6BB7-4B73-9D8F-3B5E74E4E079}" destId="{4B2BE62D-FDCE-40D6-B9BD-CA24EE6BE627}" srcOrd="5" destOrd="0" presId="urn:microsoft.com/office/officeart/2005/8/layout/radial3#8"/>
    <dgm:cxn modelId="{5E7429B0-E0C9-4B3B-BF67-AC58B7C48F69}" type="presParOf" srcId="{9101917F-6BB7-4B73-9D8F-3B5E74E4E079}" destId="{3EF98056-17F9-42BC-974D-C20FB66FD8BF}" srcOrd="6" destOrd="0" presId="urn:microsoft.com/office/officeart/2005/8/layout/radial3#8"/>
    <dgm:cxn modelId="{7D1FD6D2-91A3-465B-883F-B99688B3DF5F}" type="presParOf" srcId="{9101917F-6BB7-4B73-9D8F-3B5E74E4E079}" destId="{E05B69E7-6FD5-4A1C-A750-0A142F7E2CB4}" srcOrd="7" destOrd="0" presId="urn:microsoft.com/office/officeart/2005/8/layout/radial3#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F54CDFA-70CA-4DFD-A01D-7CED249FE62C}"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tr-TR"/>
        </a:p>
      </dgm:t>
    </dgm:pt>
    <dgm:pt modelId="{C7640E45-1B42-4112-9A59-1765DD0CFB7B}">
      <dgm:prSet phldrT="[Metin]"/>
      <dgm:spPr>
        <a:solidFill>
          <a:schemeClr val="accent2">
            <a:lumMod val="50000"/>
          </a:schemeClr>
        </a:solidFill>
      </dgm:spPr>
      <dgm:t>
        <a:bodyPr/>
        <a:lstStyle/>
        <a:p>
          <a:r>
            <a:rPr lang="tr-TR" b="1" dirty="0"/>
            <a:t>1. ALGISAL PERSPEKTİF ALMA</a:t>
          </a:r>
        </a:p>
      </dgm:t>
    </dgm:pt>
    <dgm:pt modelId="{0AECAD52-DDAE-481F-B387-71C0AB524DEA}" type="parTrans" cxnId="{3EC3DDE3-3A40-4963-ABA6-43AFF8C1E831}">
      <dgm:prSet/>
      <dgm:spPr/>
      <dgm:t>
        <a:bodyPr/>
        <a:lstStyle/>
        <a:p>
          <a:endParaRPr lang="tr-TR" b="1"/>
        </a:p>
      </dgm:t>
    </dgm:pt>
    <dgm:pt modelId="{D5202F5E-4B0C-4C9A-89F9-65D04BC700AA}" type="sibTrans" cxnId="{3EC3DDE3-3A40-4963-ABA6-43AFF8C1E831}">
      <dgm:prSet/>
      <dgm:spPr/>
      <dgm:t>
        <a:bodyPr/>
        <a:lstStyle/>
        <a:p>
          <a:endParaRPr lang="tr-TR" b="1"/>
        </a:p>
      </dgm:t>
    </dgm:pt>
    <dgm:pt modelId="{0939E5FD-BC81-4F37-8826-359142FCC40E}">
      <dgm:prSet phldrT="[Metin]"/>
      <dgm:spPr>
        <a:solidFill>
          <a:srgbClr val="002060"/>
        </a:solidFill>
      </dgm:spPr>
      <dgm:t>
        <a:bodyPr/>
        <a:lstStyle/>
        <a:p>
          <a:r>
            <a:rPr lang="tr-TR" b="1" dirty="0"/>
            <a:t>2. BİLİŞSEL PERSPEKTİF ALMA</a:t>
          </a:r>
        </a:p>
      </dgm:t>
    </dgm:pt>
    <dgm:pt modelId="{8BE912A0-D6E5-4F3A-ABC2-E20BFEF3EC24}" type="parTrans" cxnId="{5EDB9D6F-2152-4EDB-89F4-3830C19A3603}">
      <dgm:prSet/>
      <dgm:spPr/>
      <dgm:t>
        <a:bodyPr/>
        <a:lstStyle/>
        <a:p>
          <a:endParaRPr lang="tr-TR" b="1"/>
        </a:p>
      </dgm:t>
    </dgm:pt>
    <dgm:pt modelId="{D0C264B3-A613-4E87-9A7F-2DC71D353297}" type="sibTrans" cxnId="{5EDB9D6F-2152-4EDB-89F4-3830C19A3603}">
      <dgm:prSet/>
      <dgm:spPr/>
      <dgm:t>
        <a:bodyPr/>
        <a:lstStyle/>
        <a:p>
          <a:endParaRPr lang="tr-TR" b="1"/>
        </a:p>
      </dgm:t>
    </dgm:pt>
    <dgm:pt modelId="{8680534E-3888-45C6-8982-FACCEADA14F4}">
      <dgm:prSet phldrT="[Metin]"/>
      <dgm:spPr>
        <a:solidFill>
          <a:srgbClr val="003300"/>
        </a:solidFill>
      </dgm:spPr>
      <dgm:t>
        <a:bodyPr/>
        <a:lstStyle/>
        <a:p>
          <a:r>
            <a:rPr lang="tr-TR" b="1" dirty="0"/>
            <a:t>4. EMPATİK TEPKİ VE AÇICI SORULAR</a:t>
          </a:r>
        </a:p>
      </dgm:t>
    </dgm:pt>
    <dgm:pt modelId="{C50C34D4-E135-42BD-8188-CE69DAB6B2F4}" type="parTrans" cxnId="{54D10545-8732-4385-951D-A680BDA8BB68}">
      <dgm:prSet/>
      <dgm:spPr/>
      <dgm:t>
        <a:bodyPr/>
        <a:lstStyle/>
        <a:p>
          <a:endParaRPr lang="tr-TR" b="1"/>
        </a:p>
      </dgm:t>
    </dgm:pt>
    <dgm:pt modelId="{268872EA-761B-45A4-843C-9281E14B7EEA}" type="sibTrans" cxnId="{54D10545-8732-4385-951D-A680BDA8BB68}">
      <dgm:prSet/>
      <dgm:spPr/>
      <dgm:t>
        <a:bodyPr/>
        <a:lstStyle/>
        <a:p>
          <a:endParaRPr lang="tr-TR" b="1"/>
        </a:p>
      </dgm:t>
    </dgm:pt>
    <dgm:pt modelId="{C6C60F94-9484-4847-97A3-EF9456A496EA}">
      <dgm:prSet/>
      <dgm:spPr>
        <a:solidFill>
          <a:schemeClr val="accent6">
            <a:lumMod val="50000"/>
          </a:schemeClr>
        </a:solidFill>
      </dgm:spPr>
      <dgm:t>
        <a:bodyPr/>
        <a:lstStyle/>
        <a:p>
          <a:r>
            <a:rPr lang="tr-TR" b="1" dirty="0"/>
            <a:t>3. DUYGUSAL PERSPEKTİF ALMA</a:t>
          </a:r>
        </a:p>
      </dgm:t>
    </dgm:pt>
    <dgm:pt modelId="{E32CFF01-3B2D-4176-ADC4-78D6CFEDEA36}" type="parTrans" cxnId="{CF7CCFE3-FCCC-47D5-8CC1-6089F4677671}">
      <dgm:prSet/>
      <dgm:spPr/>
      <dgm:t>
        <a:bodyPr/>
        <a:lstStyle/>
        <a:p>
          <a:endParaRPr lang="tr-TR" b="1"/>
        </a:p>
      </dgm:t>
    </dgm:pt>
    <dgm:pt modelId="{EF1D38F6-404B-424A-97C9-CB2984BC4518}" type="sibTrans" cxnId="{CF7CCFE3-FCCC-47D5-8CC1-6089F4677671}">
      <dgm:prSet/>
      <dgm:spPr/>
      <dgm:t>
        <a:bodyPr/>
        <a:lstStyle/>
        <a:p>
          <a:endParaRPr lang="tr-TR" b="1"/>
        </a:p>
      </dgm:t>
    </dgm:pt>
    <dgm:pt modelId="{BC21553A-5877-4F10-8B20-A64C53BED9BA}">
      <dgm:prSet/>
      <dgm:spPr>
        <a:solidFill>
          <a:schemeClr val="accent2">
            <a:lumMod val="60000"/>
            <a:lumOff val="40000"/>
            <a:alpha val="90000"/>
          </a:schemeClr>
        </a:solidFill>
      </dgm:spPr>
      <dgm:t>
        <a:bodyPr/>
        <a:lstStyle/>
        <a:p>
          <a:r>
            <a:rPr lang="tr-TR" b="1" dirty="0"/>
            <a:t>Kendimizi karşımıza koyacağımız kişi kim?</a:t>
          </a:r>
        </a:p>
      </dgm:t>
    </dgm:pt>
    <dgm:pt modelId="{F8E17E23-1B56-423C-A333-9081409ACCD2}" type="parTrans" cxnId="{6317E941-DFA5-48C5-8951-1F1F438CBDDD}">
      <dgm:prSet/>
      <dgm:spPr/>
      <dgm:t>
        <a:bodyPr/>
        <a:lstStyle/>
        <a:p>
          <a:endParaRPr lang="tr-TR" b="1"/>
        </a:p>
      </dgm:t>
    </dgm:pt>
    <dgm:pt modelId="{6B367AEF-384F-4503-B6C2-C24FD7F48C85}" type="sibTrans" cxnId="{6317E941-DFA5-48C5-8951-1F1F438CBDDD}">
      <dgm:prSet/>
      <dgm:spPr/>
      <dgm:t>
        <a:bodyPr/>
        <a:lstStyle/>
        <a:p>
          <a:endParaRPr lang="tr-TR" b="1"/>
        </a:p>
      </dgm:t>
    </dgm:pt>
    <dgm:pt modelId="{4C0BB7DF-0C6D-4B62-B67A-1E1C8FFEF4A5}">
      <dgm:prSet/>
      <dgm:spPr>
        <a:solidFill>
          <a:schemeClr val="accent4">
            <a:lumMod val="60000"/>
            <a:lumOff val="40000"/>
            <a:alpha val="90000"/>
          </a:schemeClr>
        </a:solidFill>
      </dgm:spPr>
      <dgm:t>
        <a:bodyPr/>
        <a:lstStyle/>
        <a:p>
          <a:r>
            <a:rPr lang="tr-TR" b="1" dirty="0"/>
            <a:t>Kendimizi karşımıza koyacağımız kişi ne düşünmüş olaya ne yüklemiş?</a:t>
          </a:r>
        </a:p>
      </dgm:t>
    </dgm:pt>
    <dgm:pt modelId="{F34A2532-70C1-4473-B317-2D4B7717F965}" type="parTrans" cxnId="{9802B951-DA4E-4D66-B565-FDFC5214BEAA}">
      <dgm:prSet/>
      <dgm:spPr/>
      <dgm:t>
        <a:bodyPr/>
        <a:lstStyle/>
        <a:p>
          <a:endParaRPr lang="tr-TR" b="1"/>
        </a:p>
      </dgm:t>
    </dgm:pt>
    <dgm:pt modelId="{4A3BCD8A-5EF4-4927-9BF1-381D89AD0806}" type="sibTrans" cxnId="{9802B951-DA4E-4D66-B565-FDFC5214BEAA}">
      <dgm:prSet/>
      <dgm:spPr/>
      <dgm:t>
        <a:bodyPr/>
        <a:lstStyle/>
        <a:p>
          <a:endParaRPr lang="tr-TR" b="1"/>
        </a:p>
      </dgm:t>
    </dgm:pt>
    <dgm:pt modelId="{97AE9C61-462B-4920-8B64-0DBB02887A64}">
      <dgm:prSet/>
      <dgm:spPr>
        <a:solidFill>
          <a:schemeClr val="accent6">
            <a:lumMod val="60000"/>
            <a:lumOff val="40000"/>
            <a:alpha val="90000"/>
          </a:schemeClr>
        </a:solidFill>
      </dgm:spPr>
      <dgm:t>
        <a:bodyPr/>
        <a:lstStyle/>
        <a:p>
          <a:r>
            <a:rPr lang="tr-TR" b="1" dirty="0"/>
            <a:t>Kendimizi karşımıza koyacağımız kişinin düşüncelerinin neden olduğu duygular ne?</a:t>
          </a:r>
        </a:p>
      </dgm:t>
    </dgm:pt>
    <dgm:pt modelId="{2B79D8C3-5494-4DE1-886A-D222C0124303}" type="parTrans" cxnId="{32D2C4FE-7E2C-4BF1-B224-94A3B0BFBF24}">
      <dgm:prSet/>
      <dgm:spPr/>
      <dgm:t>
        <a:bodyPr/>
        <a:lstStyle/>
        <a:p>
          <a:endParaRPr lang="tr-TR" b="1"/>
        </a:p>
      </dgm:t>
    </dgm:pt>
    <dgm:pt modelId="{93D1CBD5-276C-48E5-A0D3-D985087D3635}" type="sibTrans" cxnId="{32D2C4FE-7E2C-4BF1-B224-94A3B0BFBF24}">
      <dgm:prSet/>
      <dgm:spPr/>
      <dgm:t>
        <a:bodyPr/>
        <a:lstStyle/>
        <a:p>
          <a:endParaRPr lang="tr-TR" b="1"/>
        </a:p>
      </dgm:t>
    </dgm:pt>
    <dgm:pt modelId="{E927F6C4-624E-4F7A-9E39-BC2179D1890D}">
      <dgm:prSet custT="1"/>
      <dgm:spPr>
        <a:solidFill>
          <a:srgbClr val="92D050">
            <a:alpha val="90000"/>
          </a:srgbClr>
        </a:solidFill>
      </dgm:spPr>
      <dgm:t>
        <a:bodyPr/>
        <a:lstStyle/>
        <a:p>
          <a:r>
            <a:rPr lang="tr-TR" sz="2900" b="1" dirty="0"/>
            <a:t>Anladığımız düşünce ve duyguları etkin ve doğru dil kullanarak ifade edip açıcı sorularla iletişimin devamını sağlamak.</a:t>
          </a:r>
        </a:p>
      </dgm:t>
    </dgm:pt>
    <dgm:pt modelId="{6FE35567-FCEF-44A5-883C-5251F9A131E4}" type="parTrans" cxnId="{1BEED2F7-B808-4030-A89F-8A22AFEC08D9}">
      <dgm:prSet/>
      <dgm:spPr/>
      <dgm:t>
        <a:bodyPr/>
        <a:lstStyle/>
        <a:p>
          <a:endParaRPr lang="tr-TR" b="1"/>
        </a:p>
      </dgm:t>
    </dgm:pt>
    <dgm:pt modelId="{42512BC1-5B4A-40B0-AF51-7292ADA99E67}" type="sibTrans" cxnId="{1BEED2F7-B808-4030-A89F-8A22AFEC08D9}">
      <dgm:prSet/>
      <dgm:spPr/>
      <dgm:t>
        <a:bodyPr/>
        <a:lstStyle/>
        <a:p>
          <a:endParaRPr lang="tr-TR" b="1"/>
        </a:p>
      </dgm:t>
    </dgm:pt>
    <dgm:pt modelId="{01B9C02C-C5CA-46BF-8586-6020A2C7EF6A}" type="pres">
      <dgm:prSet presAssocID="{FF54CDFA-70CA-4DFD-A01D-7CED249FE62C}" presName="Name0" presStyleCnt="0">
        <dgm:presLayoutVars>
          <dgm:chPref val="3"/>
          <dgm:dir/>
          <dgm:animLvl val="lvl"/>
          <dgm:resizeHandles/>
        </dgm:presLayoutVars>
      </dgm:prSet>
      <dgm:spPr/>
    </dgm:pt>
    <dgm:pt modelId="{CEEC53F7-1DF2-4204-BB16-EC6DA2F04AEC}" type="pres">
      <dgm:prSet presAssocID="{C7640E45-1B42-4112-9A59-1765DD0CFB7B}" presName="horFlow" presStyleCnt="0"/>
      <dgm:spPr/>
    </dgm:pt>
    <dgm:pt modelId="{A2BDFFCD-45DC-4A05-828F-55A5408EF484}" type="pres">
      <dgm:prSet presAssocID="{C7640E45-1B42-4112-9A59-1765DD0CFB7B}" presName="bigChev" presStyleLbl="node1" presStyleIdx="0" presStyleCnt="4"/>
      <dgm:spPr/>
    </dgm:pt>
    <dgm:pt modelId="{D22A3DE7-8E80-450E-A64E-316E41574C0E}" type="pres">
      <dgm:prSet presAssocID="{F8E17E23-1B56-423C-A333-9081409ACCD2}" presName="parTrans" presStyleCnt="0"/>
      <dgm:spPr/>
    </dgm:pt>
    <dgm:pt modelId="{B0E65393-1632-4FF2-B8B7-81CC899D9CFD}" type="pres">
      <dgm:prSet presAssocID="{BC21553A-5877-4F10-8B20-A64C53BED9BA}" presName="node" presStyleLbl="alignAccFollowNode1" presStyleIdx="0" presStyleCnt="4" custScaleX="173899" custScaleY="120052">
        <dgm:presLayoutVars>
          <dgm:bulletEnabled val="1"/>
        </dgm:presLayoutVars>
      </dgm:prSet>
      <dgm:spPr/>
    </dgm:pt>
    <dgm:pt modelId="{358134BC-4A50-48C9-9031-A5EB0090A26B}" type="pres">
      <dgm:prSet presAssocID="{C7640E45-1B42-4112-9A59-1765DD0CFB7B}" presName="vSp" presStyleCnt="0"/>
      <dgm:spPr/>
    </dgm:pt>
    <dgm:pt modelId="{6E144630-FEBC-4D48-AD0B-FFB6543BEC20}" type="pres">
      <dgm:prSet presAssocID="{0939E5FD-BC81-4F37-8826-359142FCC40E}" presName="horFlow" presStyleCnt="0"/>
      <dgm:spPr/>
    </dgm:pt>
    <dgm:pt modelId="{2E04C614-0979-4AB6-B01B-36AFF94A385C}" type="pres">
      <dgm:prSet presAssocID="{0939E5FD-BC81-4F37-8826-359142FCC40E}" presName="bigChev" presStyleLbl="node1" presStyleIdx="1" presStyleCnt="4"/>
      <dgm:spPr/>
    </dgm:pt>
    <dgm:pt modelId="{A26D494D-4214-4D8E-A144-EEB59CA68086}" type="pres">
      <dgm:prSet presAssocID="{F34A2532-70C1-4473-B317-2D4B7717F965}" presName="parTrans" presStyleCnt="0"/>
      <dgm:spPr/>
    </dgm:pt>
    <dgm:pt modelId="{37A02387-7465-46E7-830A-3187CD1537AB}" type="pres">
      <dgm:prSet presAssocID="{4C0BB7DF-0C6D-4B62-B67A-1E1C8FFEF4A5}" presName="node" presStyleLbl="alignAccFollowNode1" presStyleIdx="1" presStyleCnt="4" custScaleX="224521" custScaleY="149426">
        <dgm:presLayoutVars>
          <dgm:bulletEnabled val="1"/>
        </dgm:presLayoutVars>
      </dgm:prSet>
      <dgm:spPr/>
    </dgm:pt>
    <dgm:pt modelId="{CD6F8421-D0CF-4BD3-B835-0214D2162A55}" type="pres">
      <dgm:prSet presAssocID="{0939E5FD-BC81-4F37-8826-359142FCC40E}" presName="vSp" presStyleCnt="0"/>
      <dgm:spPr/>
    </dgm:pt>
    <dgm:pt modelId="{5583C6E8-844D-4197-BBF3-9BFA17564836}" type="pres">
      <dgm:prSet presAssocID="{C6C60F94-9484-4847-97A3-EF9456A496EA}" presName="horFlow" presStyleCnt="0"/>
      <dgm:spPr/>
    </dgm:pt>
    <dgm:pt modelId="{53E61643-0ECC-4C43-8241-0F52AB95B822}" type="pres">
      <dgm:prSet presAssocID="{C6C60F94-9484-4847-97A3-EF9456A496EA}" presName="bigChev" presStyleLbl="node1" presStyleIdx="2" presStyleCnt="4"/>
      <dgm:spPr/>
    </dgm:pt>
    <dgm:pt modelId="{54C9B650-E8DE-43B8-9B46-05EB6C02DD0E}" type="pres">
      <dgm:prSet presAssocID="{2B79D8C3-5494-4DE1-886A-D222C0124303}" presName="parTrans" presStyleCnt="0"/>
      <dgm:spPr/>
    </dgm:pt>
    <dgm:pt modelId="{03C79A3A-084B-4D93-8937-D5C7E849C46C}" type="pres">
      <dgm:prSet presAssocID="{97AE9C61-462B-4920-8B64-0DBB02887A64}" presName="node" presStyleLbl="alignAccFollowNode1" presStyleIdx="2" presStyleCnt="4" custScaleX="278641" custScaleY="155078">
        <dgm:presLayoutVars>
          <dgm:bulletEnabled val="1"/>
        </dgm:presLayoutVars>
      </dgm:prSet>
      <dgm:spPr/>
    </dgm:pt>
    <dgm:pt modelId="{0BC903BA-BB41-4BB3-8173-8C2AC961D798}" type="pres">
      <dgm:prSet presAssocID="{C6C60F94-9484-4847-97A3-EF9456A496EA}" presName="vSp" presStyleCnt="0"/>
      <dgm:spPr/>
    </dgm:pt>
    <dgm:pt modelId="{6BA1E930-5208-4BBF-A5AC-1061380C26D0}" type="pres">
      <dgm:prSet presAssocID="{8680534E-3888-45C6-8982-FACCEADA14F4}" presName="horFlow" presStyleCnt="0"/>
      <dgm:spPr/>
    </dgm:pt>
    <dgm:pt modelId="{89CF9D3B-3C6B-48BB-BAA3-FD2B424CD687}" type="pres">
      <dgm:prSet presAssocID="{8680534E-3888-45C6-8982-FACCEADA14F4}" presName="bigChev" presStyleLbl="node1" presStyleIdx="3" presStyleCnt="4"/>
      <dgm:spPr/>
    </dgm:pt>
    <dgm:pt modelId="{1FFA4981-9355-4C0B-B804-99DCEBF10A4C}" type="pres">
      <dgm:prSet presAssocID="{6FE35567-FCEF-44A5-883C-5251F9A131E4}" presName="parTrans" presStyleCnt="0"/>
      <dgm:spPr/>
    </dgm:pt>
    <dgm:pt modelId="{53135DF5-2591-4B28-A7A3-EBDF4DFA856E}" type="pres">
      <dgm:prSet presAssocID="{E927F6C4-624E-4F7A-9E39-BC2179D1890D}" presName="node" presStyleLbl="alignAccFollowNode1" presStyleIdx="3" presStyleCnt="4" custScaleX="327943" custScaleY="151053">
        <dgm:presLayoutVars>
          <dgm:bulletEnabled val="1"/>
        </dgm:presLayoutVars>
      </dgm:prSet>
      <dgm:spPr/>
    </dgm:pt>
  </dgm:ptLst>
  <dgm:cxnLst>
    <dgm:cxn modelId="{CF5E6E5C-498C-404D-98E0-1A023D345436}" type="presOf" srcId="{97AE9C61-462B-4920-8B64-0DBB02887A64}" destId="{03C79A3A-084B-4D93-8937-D5C7E849C46C}" srcOrd="0" destOrd="0" presId="urn:microsoft.com/office/officeart/2005/8/layout/lProcess3"/>
    <dgm:cxn modelId="{6317E941-DFA5-48C5-8951-1F1F438CBDDD}" srcId="{C7640E45-1B42-4112-9A59-1765DD0CFB7B}" destId="{BC21553A-5877-4F10-8B20-A64C53BED9BA}" srcOrd="0" destOrd="0" parTransId="{F8E17E23-1B56-423C-A333-9081409ACCD2}" sibTransId="{6B367AEF-384F-4503-B6C2-C24FD7F48C85}"/>
    <dgm:cxn modelId="{90AE4543-5B9B-4ABF-9FE3-9467B34C4A5A}" type="presOf" srcId="{0939E5FD-BC81-4F37-8826-359142FCC40E}" destId="{2E04C614-0979-4AB6-B01B-36AFF94A385C}" srcOrd="0" destOrd="0" presId="urn:microsoft.com/office/officeart/2005/8/layout/lProcess3"/>
    <dgm:cxn modelId="{54D10545-8732-4385-951D-A680BDA8BB68}" srcId="{FF54CDFA-70CA-4DFD-A01D-7CED249FE62C}" destId="{8680534E-3888-45C6-8982-FACCEADA14F4}" srcOrd="3" destOrd="0" parTransId="{C50C34D4-E135-42BD-8188-CE69DAB6B2F4}" sibTransId="{268872EA-761B-45A4-843C-9281E14B7EEA}"/>
    <dgm:cxn modelId="{4EEF436E-8ED8-456F-A9F8-FD0B1918AF2F}" type="presOf" srcId="{8680534E-3888-45C6-8982-FACCEADA14F4}" destId="{89CF9D3B-3C6B-48BB-BAA3-FD2B424CD687}" srcOrd="0" destOrd="0" presId="urn:microsoft.com/office/officeart/2005/8/layout/lProcess3"/>
    <dgm:cxn modelId="{5EDB9D6F-2152-4EDB-89F4-3830C19A3603}" srcId="{FF54CDFA-70CA-4DFD-A01D-7CED249FE62C}" destId="{0939E5FD-BC81-4F37-8826-359142FCC40E}" srcOrd="1" destOrd="0" parTransId="{8BE912A0-D6E5-4F3A-ABC2-E20BFEF3EC24}" sibTransId="{D0C264B3-A613-4E87-9A7F-2DC71D353297}"/>
    <dgm:cxn modelId="{9802B951-DA4E-4D66-B565-FDFC5214BEAA}" srcId="{0939E5FD-BC81-4F37-8826-359142FCC40E}" destId="{4C0BB7DF-0C6D-4B62-B67A-1E1C8FFEF4A5}" srcOrd="0" destOrd="0" parTransId="{F34A2532-70C1-4473-B317-2D4B7717F965}" sibTransId="{4A3BCD8A-5EF4-4927-9BF1-381D89AD0806}"/>
    <dgm:cxn modelId="{4AD06A55-A7F0-4444-91E3-AFA4E942AFB2}" type="presOf" srcId="{C7640E45-1B42-4112-9A59-1765DD0CFB7B}" destId="{A2BDFFCD-45DC-4A05-828F-55A5408EF484}" srcOrd="0" destOrd="0" presId="urn:microsoft.com/office/officeart/2005/8/layout/lProcess3"/>
    <dgm:cxn modelId="{0EEA9B99-E813-4FA4-BCF1-77620655B6F0}" type="presOf" srcId="{C6C60F94-9484-4847-97A3-EF9456A496EA}" destId="{53E61643-0ECC-4C43-8241-0F52AB95B822}" srcOrd="0" destOrd="0" presId="urn:microsoft.com/office/officeart/2005/8/layout/lProcess3"/>
    <dgm:cxn modelId="{F73CD6BC-091C-415C-BC9F-C19D8D143EE1}" type="presOf" srcId="{FF54CDFA-70CA-4DFD-A01D-7CED249FE62C}" destId="{01B9C02C-C5CA-46BF-8586-6020A2C7EF6A}" srcOrd="0" destOrd="0" presId="urn:microsoft.com/office/officeart/2005/8/layout/lProcess3"/>
    <dgm:cxn modelId="{C70A9CC0-0F7B-4A5E-8F9F-4B768B50A91D}" type="presOf" srcId="{4C0BB7DF-0C6D-4B62-B67A-1E1C8FFEF4A5}" destId="{37A02387-7465-46E7-830A-3187CD1537AB}" srcOrd="0" destOrd="0" presId="urn:microsoft.com/office/officeart/2005/8/layout/lProcess3"/>
    <dgm:cxn modelId="{D36487C4-84D2-483B-9000-C4580DDC6AC7}" type="presOf" srcId="{BC21553A-5877-4F10-8B20-A64C53BED9BA}" destId="{B0E65393-1632-4FF2-B8B7-81CC899D9CFD}" srcOrd="0" destOrd="0" presId="urn:microsoft.com/office/officeart/2005/8/layout/lProcess3"/>
    <dgm:cxn modelId="{CF7CCFE3-FCCC-47D5-8CC1-6089F4677671}" srcId="{FF54CDFA-70CA-4DFD-A01D-7CED249FE62C}" destId="{C6C60F94-9484-4847-97A3-EF9456A496EA}" srcOrd="2" destOrd="0" parTransId="{E32CFF01-3B2D-4176-ADC4-78D6CFEDEA36}" sibTransId="{EF1D38F6-404B-424A-97C9-CB2984BC4518}"/>
    <dgm:cxn modelId="{3EC3DDE3-3A40-4963-ABA6-43AFF8C1E831}" srcId="{FF54CDFA-70CA-4DFD-A01D-7CED249FE62C}" destId="{C7640E45-1B42-4112-9A59-1765DD0CFB7B}" srcOrd="0" destOrd="0" parTransId="{0AECAD52-DDAE-481F-B387-71C0AB524DEA}" sibTransId="{D5202F5E-4B0C-4C9A-89F9-65D04BC700AA}"/>
    <dgm:cxn modelId="{04A9FFE6-E177-4B87-978D-9FADF713B1EF}" type="presOf" srcId="{E927F6C4-624E-4F7A-9E39-BC2179D1890D}" destId="{53135DF5-2591-4B28-A7A3-EBDF4DFA856E}" srcOrd="0" destOrd="0" presId="urn:microsoft.com/office/officeart/2005/8/layout/lProcess3"/>
    <dgm:cxn modelId="{1BEED2F7-B808-4030-A89F-8A22AFEC08D9}" srcId="{8680534E-3888-45C6-8982-FACCEADA14F4}" destId="{E927F6C4-624E-4F7A-9E39-BC2179D1890D}" srcOrd="0" destOrd="0" parTransId="{6FE35567-FCEF-44A5-883C-5251F9A131E4}" sibTransId="{42512BC1-5B4A-40B0-AF51-7292ADA99E67}"/>
    <dgm:cxn modelId="{32D2C4FE-7E2C-4BF1-B224-94A3B0BFBF24}" srcId="{C6C60F94-9484-4847-97A3-EF9456A496EA}" destId="{97AE9C61-462B-4920-8B64-0DBB02887A64}" srcOrd="0" destOrd="0" parTransId="{2B79D8C3-5494-4DE1-886A-D222C0124303}" sibTransId="{93D1CBD5-276C-48E5-A0D3-D985087D3635}"/>
    <dgm:cxn modelId="{01239409-6787-4880-987C-0C8FF20DD698}" type="presParOf" srcId="{01B9C02C-C5CA-46BF-8586-6020A2C7EF6A}" destId="{CEEC53F7-1DF2-4204-BB16-EC6DA2F04AEC}" srcOrd="0" destOrd="0" presId="urn:microsoft.com/office/officeart/2005/8/layout/lProcess3"/>
    <dgm:cxn modelId="{8B9C28EC-C3A0-40B6-8A0E-E26FA5B9D939}" type="presParOf" srcId="{CEEC53F7-1DF2-4204-BB16-EC6DA2F04AEC}" destId="{A2BDFFCD-45DC-4A05-828F-55A5408EF484}" srcOrd="0" destOrd="0" presId="urn:microsoft.com/office/officeart/2005/8/layout/lProcess3"/>
    <dgm:cxn modelId="{55249C1C-C389-4CE6-A073-E48EE7F22DEB}" type="presParOf" srcId="{CEEC53F7-1DF2-4204-BB16-EC6DA2F04AEC}" destId="{D22A3DE7-8E80-450E-A64E-316E41574C0E}" srcOrd="1" destOrd="0" presId="urn:microsoft.com/office/officeart/2005/8/layout/lProcess3"/>
    <dgm:cxn modelId="{8E797D49-DA84-4177-8D70-28450513BBD9}" type="presParOf" srcId="{CEEC53F7-1DF2-4204-BB16-EC6DA2F04AEC}" destId="{B0E65393-1632-4FF2-B8B7-81CC899D9CFD}" srcOrd="2" destOrd="0" presId="urn:microsoft.com/office/officeart/2005/8/layout/lProcess3"/>
    <dgm:cxn modelId="{1F640128-64DB-4689-9760-0D0C487D8DA2}" type="presParOf" srcId="{01B9C02C-C5CA-46BF-8586-6020A2C7EF6A}" destId="{358134BC-4A50-48C9-9031-A5EB0090A26B}" srcOrd="1" destOrd="0" presId="urn:microsoft.com/office/officeart/2005/8/layout/lProcess3"/>
    <dgm:cxn modelId="{BB8A1083-F13E-49C8-BDC2-53C70E4A8595}" type="presParOf" srcId="{01B9C02C-C5CA-46BF-8586-6020A2C7EF6A}" destId="{6E144630-FEBC-4D48-AD0B-FFB6543BEC20}" srcOrd="2" destOrd="0" presId="urn:microsoft.com/office/officeart/2005/8/layout/lProcess3"/>
    <dgm:cxn modelId="{6E529693-5267-4B2F-B708-1FD1512C1596}" type="presParOf" srcId="{6E144630-FEBC-4D48-AD0B-FFB6543BEC20}" destId="{2E04C614-0979-4AB6-B01B-36AFF94A385C}" srcOrd="0" destOrd="0" presId="urn:microsoft.com/office/officeart/2005/8/layout/lProcess3"/>
    <dgm:cxn modelId="{F67C5BE3-616F-4F2B-9D02-74C4C3596181}" type="presParOf" srcId="{6E144630-FEBC-4D48-AD0B-FFB6543BEC20}" destId="{A26D494D-4214-4D8E-A144-EEB59CA68086}" srcOrd="1" destOrd="0" presId="urn:microsoft.com/office/officeart/2005/8/layout/lProcess3"/>
    <dgm:cxn modelId="{47A303FB-C841-4DFD-A69D-110E9AC936BB}" type="presParOf" srcId="{6E144630-FEBC-4D48-AD0B-FFB6543BEC20}" destId="{37A02387-7465-46E7-830A-3187CD1537AB}" srcOrd="2" destOrd="0" presId="urn:microsoft.com/office/officeart/2005/8/layout/lProcess3"/>
    <dgm:cxn modelId="{5D90A4B1-CEDE-44D7-B13F-D9F1067988A3}" type="presParOf" srcId="{01B9C02C-C5CA-46BF-8586-6020A2C7EF6A}" destId="{CD6F8421-D0CF-4BD3-B835-0214D2162A55}" srcOrd="3" destOrd="0" presId="urn:microsoft.com/office/officeart/2005/8/layout/lProcess3"/>
    <dgm:cxn modelId="{BCE68E01-84B4-4167-8588-C48A75C45FFC}" type="presParOf" srcId="{01B9C02C-C5CA-46BF-8586-6020A2C7EF6A}" destId="{5583C6E8-844D-4197-BBF3-9BFA17564836}" srcOrd="4" destOrd="0" presId="urn:microsoft.com/office/officeart/2005/8/layout/lProcess3"/>
    <dgm:cxn modelId="{7E5C32B9-EFCF-4869-8B36-44EDB0A64BE9}" type="presParOf" srcId="{5583C6E8-844D-4197-BBF3-9BFA17564836}" destId="{53E61643-0ECC-4C43-8241-0F52AB95B822}" srcOrd="0" destOrd="0" presId="urn:microsoft.com/office/officeart/2005/8/layout/lProcess3"/>
    <dgm:cxn modelId="{5F8E3B75-6926-4D37-B97F-FFCC3FD92EF7}" type="presParOf" srcId="{5583C6E8-844D-4197-BBF3-9BFA17564836}" destId="{54C9B650-E8DE-43B8-9B46-05EB6C02DD0E}" srcOrd="1" destOrd="0" presId="urn:microsoft.com/office/officeart/2005/8/layout/lProcess3"/>
    <dgm:cxn modelId="{654EC83F-38F0-449B-9248-983E673B78BB}" type="presParOf" srcId="{5583C6E8-844D-4197-BBF3-9BFA17564836}" destId="{03C79A3A-084B-4D93-8937-D5C7E849C46C}" srcOrd="2" destOrd="0" presId="urn:microsoft.com/office/officeart/2005/8/layout/lProcess3"/>
    <dgm:cxn modelId="{B7F56205-5603-4C55-A9AA-2AA39DBBE72F}" type="presParOf" srcId="{01B9C02C-C5CA-46BF-8586-6020A2C7EF6A}" destId="{0BC903BA-BB41-4BB3-8173-8C2AC961D798}" srcOrd="5" destOrd="0" presId="urn:microsoft.com/office/officeart/2005/8/layout/lProcess3"/>
    <dgm:cxn modelId="{774E917C-629D-4642-9B8D-26EC11815818}" type="presParOf" srcId="{01B9C02C-C5CA-46BF-8586-6020A2C7EF6A}" destId="{6BA1E930-5208-4BBF-A5AC-1061380C26D0}" srcOrd="6" destOrd="0" presId="urn:microsoft.com/office/officeart/2005/8/layout/lProcess3"/>
    <dgm:cxn modelId="{A9B20CAA-66CB-4407-AAAF-69338BD6A08D}" type="presParOf" srcId="{6BA1E930-5208-4BBF-A5AC-1061380C26D0}" destId="{89CF9D3B-3C6B-48BB-BAA3-FD2B424CD687}" srcOrd="0" destOrd="0" presId="urn:microsoft.com/office/officeart/2005/8/layout/lProcess3"/>
    <dgm:cxn modelId="{624A5E72-03DD-4C26-A117-45DDCBFE72A1}" type="presParOf" srcId="{6BA1E930-5208-4BBF-A5AC-1061380C26D0}" destId="{1FFA4981-9355-4C0B-B804-99DCEBF10A4C}" srcOrd="1" destOrd="0" presId="urn:microsoft.com/office/officeart/2005/8/layout/lProcess3"/>
    <dgm:cxn modelId="{0CD35591-46B0-4852-8591-C264226DC8E7}" type="presParOf" srcId="{6BA1E930-5208-4BBF-A5AC-1061380C26D0}" destId="{53135DF5-2591-4B28-A7A3-EBDF4DFA856E}"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3D4A334-7008-4EB3-AC12-DD5CA192008E}" type="doc">
      <dgm:prSet loTypeId="urn:microsoft.com/office/officeart/2005/8/layout/radial4#9" loCatId="relationship" qsTypeId="urn:microsoft.com/office/officeart/2005/8/quickstyle/simple4" qsCatId="simple" csTypeId="urn:microsoft.com/office/officeart/2005/8/colors/accent6_2" csCatId="accent6" phldr="1"/>
      <dgm:spPr/>
      <dgm:t>
        <a:bodyPr/>
        <a:lstStyle/>
        <a:p>
          <a:endParaRPr lang="tr-TR"/>
        </a:p>
      </dgm:t>
    </dgm:pt>
    <dgm:pt modelId="{1B5CE04E-CA69-43D0-BF77-3F190E298494}">
      <dgm:prSet phldrT="[Metin]"/>
      <dgm:spPr>
        <a:solidFill>
          <a:schemeClr val="accent6">
            <a:lumMod val="50000"/>
          </a:schemeClr>
        </a:solidFill>
        <a:ln>
          <a:solidFill>
            <a:schemeClr val="bg1"/>
          </a:solidFill>
        </a:ln>
      </dgm:spPr>
      <dgm:t>
        <a:bodyPr/>
        <a:lstStyle/>
        <a:p>
          <a:r>
            <a:rPr lang="tr-TR" b="1" dirty="0">
              <a:latin typeface="Maiandra GD" pitchFamily="34" charset="0"/>
            </a:rPr>
            <a:t>Etkin Dinleme</a:t>
          </a:r>
        </a:p>
      </dgm:t>
    </dgm:pt>
    <dgm:pt modelId="{6BC94B92-7EB4-467E-B27A-8DB16A62460A}" type="parTrans" cxnId="{D1A828EB-6544-487F-820B-5D284F311B8E}">
      <dgm:prSet/>
      <dgm:spPr/>
      <dgm:t>
        <a:bodyPr/>
        <a:lstStyle/>
        <a:p>
          <a:endParaRPr lang="tr-TR" b="1">
            <a:latin typeface="Maiandra GD" pitchFamily="34" charset="0"/>
          </a:endParaRPr>
        </a:p>
      </dgm:t>
    </dgm:pt>
    <dgm:pt modelId="{E70F3D97-B433-48F5-8C38-1794C2B53C0C}" type="sibTrans" cxnId="{D1A828EB-6544-487F-820B-5D284F311B8E}">
      <dgm:prSet/>
      <dgm:spPr/>
      <dgm:t>
        <a:bodyPr/>
        <a:lstStyle/>
        <a:p>
          <a:endParaRPr lang="tr-TR" b="1">
            <a:latin typeface="Maiandra GD" pitchFamily="34" charset="0"/>
          </a:endParaRPr>
        </a:p>
      </dgm:t>
    </dgm:pt>
    <dgm:pt modelId="{C0B78B08-0F98-4414-95D9-A379990C1EC9}">
      <dgm:prSet phldrT="[Metin]" custT="1"/>
      <dgm:spPr>
        <a:solidFill>
          <a:schemeClr val="accent6">
            <a:lumMod val="50000"/>
          </a:schemeClr>
        </a:solidFill>
        <a:ln>
          <a:solidFill>
            <a:schemeClr val="bg1"/>
          </a:solidFill>
        </a:ln>
      </dgm:spPr>
      <dgm:t>
        <a:bodyPr/>
        <a:lstStyle/>
        <a:p>
          <a:r>
            <a:rPr lang="tr-TR" sz="3200" b="1" dirty="0">
              <a:latin typeface="Maiandra GD" pitchFamily="34" charset="0"/>
            </a:rPr>
            <a:t>Dikkat</a:t>
          </a:r>
        </a:p>
        <a:p>
          <a:r>
            <a:rPr lang="tr-TR" sz="3200" b="1" dirty="0">
              <a:latin typeface="Maiandra GD" pitchFamily="34" charset="0"/>
            </a:rPr>
            <a:t>(Hem söze hem bedene) </a:t>
          </a:r>
        </a:p>
      </dgm:t>
    </dgm:pt>
    <dgm:pt modelId="{2590CC28-CDA1-419F-8190-8C6B07758A12}" type="parTrans" cxnId="{1491F7C5-EE6C-4937-B230-75DCCAC6612F}">
      <dgm:prSet/>
      <dgm:spPr>
        <a:solidFill>
          <a:schemeClr val="accent6">
            <a:lumMod val="50000"/>
          </a:schemeClr>
        </a:solidFill>
        <a:ln>
          <a:solidFill>
            <a:schemeClr val="bg1"/>
          </a:solidFill>
        </a:ln>
      </dgm:spPr>
      <dgm:t>
        <a:bodyPr/>
        <a:lstStyle/>
        <a:p>
          <a:endParaRPr lang="tr-TR" b="1">
            <a:latin typeface="Maiandra GD" pitchFamily="34" charset="0"/>
          </a:endParaRPr>
        </a:p>
      </dgm:t>
    </dgm:pt>
    <dgm:pt modelId="{CF63F181-459E-4FBA-B083-650DF92E34E0}" type="sibTrans" cxnId="{1491F7C5-EE6C-4937-B230-75DCCAC6612F}">
      <dgm:prSet/>
      <dgm:spPr/>
      <dgm:t>
        <a:bodyPr/>
        <a:lstStyle/>
        <a:p>
          <a:endParaRPr lang="tr-TR" b="1">
            <a:latin typeface="Maiandra GD" pitchFamily="34" charset="0"/>
          </a:endParaRPr>
        </a:p>
      </dgm:t>
    </dgm:pt>
    <dgm:pt modelId="{849E6F83-87CC-467F-8D36-136E556568A9}">
      <dgm:prSet phldrT="[Metin]" custT="1"/>
      <dgm:spPr>
        <a:solidFill>
          <a:schemeClr val="accent6">
            <a:lumMod val="50000"/>
          </a:schemeClr>
        </a:solidFill>
        <a:ln>
          <a:solidFill>
            <a:schemeClr val="bg1"/>
          </a:solidFill>
        </a:ln>
      </dgm:spPr>
      <dgm:t>
        <a:bodyPr/>
        <a:lstStyle/>
        <a:p>
          <a:r>
            <a:rPr lang="tr-TR" sz="3000" b="1" dirty="0">
              <a:latin typeface="Maiandra GD" pitchFamily="34" charset="0"/>
            </a:rPr>
            <a:t>Anlatılana Sadakat</a:t>
          </a:r>
        </a:p>
        <a:p>
          <a:r>
            <a:rPr lang="tr-TR" sz="3000" b="1" dirty="0">
              <a:latin typeface="Maiandra GD" pitchFamily="34" charset="0"/>
            </a:rPr>
            <a:t>(Eksik bilgiyi tamamlama, tahmin etme) </a:t>
          </a:r>
        </a:p>
      </dgm:t>
    </dgm:pt>
    <dgm:pt modelId="{1A870D18-BDF3-46C4-ADEA-E54CF7B430F7}" type="parTrans" cxnId="{F39735EC-31D6-44BB-9936-0E4A9F0DBDC0}">
      <dgm:prSet/>
      <dgm:spPr>
        <a:solidFill>
          <a:schemeClr val="accent6">
            <a:lumMod val="50000"/>
          </a:schemeClr>
        </a:solidFill>
        <a:ln>
          <a:solidFill>
            <a:schemeClr val="bg1"/>
          </a:solidFill>
        </a:ln>
      </dgm:spPr>
      <dgm:t>
        <a:bodyPr/>
        <a:lstStyle/>
        <a:p>
          <a:endParaRPr lang="tr-TR" b="1">
            <a:latin typeface="Maiandra GD" pitchFamily="34" charset="0"/>
          </a:endParaRPr>
        </a:p>
      </dgm:t>
    </dgm:pt>
    <dgm:pt modelId="{0609EDAB-6A09-476C-896B-DE817E868163}" type="sibTrans" cxnId="{F39735EC-31D6-44BB-9936-0E4A9F0DBDC0}">
      <dgm:prSet/>
      <dgm:spPr/>
      <dgm:t>
        <a:bodyPr/>
        <a:lstStyle/>
        <a:p>
          <a:endParaRPr lang="tr-TR" b="1">
            <a:latin typeface="Maiandra GD" pitchFamily="34" charset="0"/>
          </a:endParaRPr>
        </a:p>
      </dgm:t>
    </dgm:pt>
    <dgm:pt modelId="{533636CD-C702-49C6-B52B-5D1BC8A13BAB}">
      <dgm:prSet custT="1"/>
      <dgm:spPr>
        <a:solidFill>
          <a:schemeClr val="accent6">
            <a:lumMod val="50000"/>
          </a:schemeClr>
        </a:solidFill>
        <a:ln>
          <a:solidFill>
            <a:schemeClr val="bg1"/>
          </a:solidFill>
        </a:ln>
      </dgm:spPr>
      <dgm:t>
        <a:bodyPr/>
        <a:lstStyle/>
        <a:p>
          <a:r>
            <a:rPr lang="tr-TR" sz="3000" b="1" dirty="0">
              <a:latin typeface="Maiandra GD" pitchFamily="34" charset="0"/>
            </a:rPr>
            <a:t>Nötr Duygululuk</a:t>
          </a:r>
        </a:p>
        <a:p>
          <a:r>
            <a:rPr lang="tr-TR" sz="3000" b="1" dirty="0">
              <a:latin typeface="Maiandra GD" pitchFamily="34" charset="0"/>
            </a:rPr>
            <a:t>Duygudaşlık yapmamak</a:t>
          </a:r>
          <a:endParaRPr lang="tr-TR" sz="2000" b="1" dirty="0">
            <a:latin typeface="Maiandra GD" pitchFamily="34" charset="0"/>
          </a:endParaRPr>
        </a:p>
      </dgm:t>
    </dgm:pt>
    <dgm:pt modelId="{07B526B2-711B-4C90-9E5E-5DFAC35C570C}" type="parTrans" cxnId="{A92B97D3-6D4B-4558-B4E8-3EEEE3B9FFC2}">
      <dgm:prSet/>
      <dgm:spPr>
        <a:solidFill>
          <a:schemeClr val="accent6">
            <a:lumMod val="50000"/>
          </a:schemeClr>
        </a:solidFill>
        <a:ln>
          <a:solidFill>
            <a:schemeClr val="bg1"/>
          </a:solidFill>
        </a:ln>
      </dgm:spPr>
      <dgm:t>
        <a:bodyPr/>
        <a:lstStyle/>
        <a:p>
          <a:endParaRPr lang="tr-TR" b="1">
            <a:latin typeface="Maiandra GD" pitchFamily="34" charset="0"/>
          </a:endParaRPr>
        </a:p>
      </dgm:t>
    </dgm:pt>
    <dgm:pt modelId="{EA8E4D6B-AD85-462E-8DB4-E81EC046E681}" type="sibTrans" cxnId="{A92B97D3-6D4B-4558-B4E8-3EEEE3B9FFC2}">
      <dgm:prSet/>
      <dgm:spPr/>
      <dgm:t>
        <a:bodyPr/>
        <a:lstStyle/>
        <a:p>
          <a:endParaRPr lang="tr-TR" b="1">
            <a:latin typeface="Maiandra GD" pitchFamily="34" charset="0"/>
          </a:endParaRPr>
        </a:p>
      </dgm:t>
    </dgm:pt>
    <dgm:pt modelId="{59C2274B-373A-4950-B84D-7F01BDD191A2}">
      <dgm:prSet custT="1"/>
      <dgm:spPr>
        <a:solidFill>
          <a:schemeClr val="accent6">
            <a:lumMod val="50000"/>
          </a:schemeClr>
        </a:solidFill>
        <a:ln>
          <a:solidFill>
            <a:schemeClr val="bg1"/>
          </a:solidFill>
        </a:ln>
      </dgm:spPr>
      <dgm:t>
        <a:bodyPr/>
        <a:lstStyle/>
        <a:p>
          <a:r>
            <a:rPr lang="tr-TR" sz="3200" b="1" dirty="0">
              <a:latin typeface="Maiandra GD" pitchFamily="34" charset="0"/>
            </a:rPr>
            <a:t>Doğru beden dili ve doğru geribildirim vermek</a:t>
          </a:r>
          <a:endParaRPr lang="tr-TR" sz="2000" b="1" dirty="0">
            <a:latin typeface="Maiandra GD" pitchFamily="34" charset="0"/>
          </a:endParaRPr>
        </a:p>
      </dgm:t>
    </dgm:pt>
    <dgm:pt modelId="{793005F1-67F8-438A-8A36-D740CE5A9A74}" type="parTrans" cxnId="{00FC7430-CF5B-4171-9EC1-F72B4579661B}">
      <dgm:prSet/>
      <dgm:spPr>
        <a:solidFill>
          <a:schemeClr val="accent6">
            <a:lumMod val="50000"/>
          </a:schemeClr>
        </a:solidFill>
        <a:ln>
          <a:solidFill>
            <a:schemeClr val="bg1"/>
          </a:solidFill>
        </a:ln>
      </dgm:spPr>
      <dgm:t>
        <a:bodyPr/>
        <a:lstStyle/>
        <a:p>
          <a:endParaRPr lang="tr-TR" b="1">
            <a:latin typeface="Maiandra GD" pitchFamily="34" charset="0"/>
          </a:endParaRPr>
        </a:p>
      </dgm:t>
    </dgm:pt>
    <dgm:pt modelId="{B32DAAB4-710A-497B-9C3F-9C2625792787}" type="sibTrans" cxnId="{00FC7430-CF5B-4171-9EC1-F72B4579661B}">
      <dgm:prSet/>
      <dgm:spPr/>
      <dgm:t>
        <a:bodyPr/>
        <a:lstStyle/>
        <a:p>
          <a:endParaRPr lang="tr-TR" b="1">
            <a:latin typeface="Maiandra GD" pitchFamily="34" charset="0"/>
          </a:endParaRPr>
        </a:p>
      </dgm:t>
    </dgm:pt>
    <dgm:pt modelId="{C2FA14A2-4108-4533-B018-4F119B157905}" type="pres">
      <dgm:prSet presAssocID="{83D4A334-7008-4EB3-AC12-DD5CA192008E}" presName="cycle" presStyleCnt="0">
        <dgm:presLayoutVars>
          <dgm:chMax val="1"/>
          <dgm:dir/>
          <dgm:animLvl val="ctr"/>
          <dgm:resizeHandles val="exact"/>
        </dgm:presLayoutVars>
      </dgm:prSet>
      <dgm:spPr/>
    </dgm:pt>
    <dgm:pt modelId="{38156420-6D47-4182-BA76-F2125804B073}" type="pres">
      <dgm:prSet presAssocID="{1B5CE04E-CA69-43D0-BF77-3F190E298494}" presName="centerShape" presStyleLbl="node0" presStyleIdx="0" presStyleCnt="1"/>
      <dgm:spPr/>
    </dgm:pt>
    <dgm:pt modelId="{952AFD50-2A22-401B-9ED2-43759FD6C783}" type="pres">
      <dgm:prSet presAssocID="{2590CC28-CDA1-419F-8190-8C6B07758A12}" presName="parTrans" presStyleLbl="bgSibTrans2D1" presStyleIdx="0" presStyleCnt="4"/>
      <dgm:spPr/>
    </dgm:pt>
    <dgm:pt modelId="{D4E53B12-EACE-4714-AE1F-13ED1F47B857}" type="pres">
      <dgm:prSet presAssocID="{C0B78B08-0F98-4414-95D9-A379990C1EC9}" presName="node" presStyleLbl="node1" presStyleIdx="0" presStyleCnt="4">
        <dgm:presLayoutVars>
          <dgm:bulletEnabled val="1"/>
        </dgm:presLayoutVars>
      </dgm:prSet>
      <dgm:spPr/>
    </dgm:pt>
    <dgm:pt modelId="{B3910DE2-66F0-4FC4-9F47-77A099513672}" type="pres">
      <dgm:prSet presAssocID="{1A870D18-BDF3-46C4-ADEA-E54CF7B430F7}" presName="parTrans" presStyleLbl="bgSibTrans2D1" presStyleIdx="1" presStyleCnt="4"/>
      <dgm:spPr/>
    </dgm:pt>
    <dgm:pt modelId="{583D7C49-771B-46A3-9744-1021C569DCAF}" type="pres">
      <dgm:prSet presAssocID="{849E6F83-87CC-467F-8D36-136E556568A9}" presName="node" presStyleLbl="node1" presStyleIdx="1" presStyleCnt="4">
        <dgm:presLayoutVars>
          <dgm:bulletEnabled val="1"/>
        </dgm:presLayoutVars>
      </dgm:prSet>
      <dgm:spPr/>
    </dgm:pt>
    <dgm:pt modelId="{5B9F4AB4-26C2-4171-8936-74ACBDCAED9F}" type="pres">
      <dgm:prSet presAssocID="{07B526B2-711B-4C90-9E5E-5DFAC35C570C}" presName="parTrans" presStyleLbl="bgSibTrans2D1" presStyleIdx="2" presStyleCnt="4"/>
      <dgm:spPr/>
    </dgm:pt>
    <dgm:pt modelId="{EC4C6692-4609-4C76-B09B-A3D6D406E566}" type="pres">
      <dgm:prSet presAssocID="{533636CD-C702-49C6-B52B-5D1BC8A13BAB}" presName="node" presStyleLbl="node1" presStyleIdx="2" presStyleCnt="4">
        <dgm:presLayoutVars>
          <dgm:bulletEnabled val="1"/>
        </dgm:presLayoutVars>
      </dgm:prSet>
      <dgm:spPr/>
    </dgm:pt>
    <dgm:pt modelId="{EF63FE74-4719-4841-81BA-29EAADFAD66B}" type="pres">
      <dgm:prSet presAssocID="{793005F1-67F8-438A-8A36-D740CE5A9A74}" presName="parTrans" presStyleLbl="bgSibTrans2D1" presStyleIdx="3" presStyleCnt="4"/>
      <dgm:spPr/>
    </dgm:pt>
    <dgm:pt modelId="{642F55C2-55AC-43A6-A277-5C541220D732}" type="pres">
      <dgm:prSet presAssocID="{59C2274B-373A-4950-B84D-7F01BDD191A2}" presName="node" presStyleLbl="node1" presStyleIdx="3" presStyleCnt="4">
        <dgm:presLayoutVars>
          <dgm:bulletEnabled val="1"/>
        </dgm:presLayoutVars>
      </dgm:prSet>
      <dgm:spPr/>
    </dgm:pt>
  </dgm:ptLst>
  <dgm:cxnLst>
    <dgm:cxn modelId="{5A51D20A-5227-4AB7-A095-4D58E72D801B}" type="presOf" srcId="{C0B78B08-0F98-4414-95D9-A379990C1EC9}" destId="{D4E53B12-EACE-4714-AE1F-13ED1F47B857}" srcOrd="0" destOrd="0" presId="urn:microsoft.com/office/officeart/2005/8/layout/radial4#9"/>
    <dgm:cxn modelId="{EDC99910-5A8A-4C8C-B4F3-BC557B53489C}" type="presOf" srcId="{533636CD-C702-49C6-B52B-5D1BC8A13BAB}" destId="{EC4C6692-4609-4C76-B09B-A3D6D406E566}" srcOrd="0" destOrd="0" presId="urn:microsoft.com/office/officeart/2005/8/layout/radial4#9"/>
    <dgm:cxn modelId="{1262761C-1A97-4FF1-AA24-FCBD76D1E6E9}" type="presOf" srcId="{59C2274B-373A-4950-B84D-7F01BDD191A2}" destId="{642F55C2-55AC-43A6-A277-5C541220D732}" srcOrd="0" destOrd="0" presId="urn:microsoft.com/office/officeart/2005/8/layout/radial4#9"/>
    <dgm:cxn modelId="{B4A07D2B-B850-4A62-89FC-24FFC1E8891E}" type="presOf" srcId="{07B526B2-711B-4C90-9E5E-5DFAC35C570C}" destId="{5B9F4AB4-26C2-4171-8936-74ACBDCAED9F}" srcOrd="0" destOrd="0" presId="urn:microsoft.com/office/officeart/2005/8/layout/radial4#9"/>
    <dgm:cxn modelId="{00FC7430-CF5B-4171-9EC1-F72B4579661B}" srcId="{1B5CE04E-CA69-43D0-BF77-3F190E298494}" destId="{59C2274B-373A-4950-B84D-7F01BDD191A2}" srcOrd="3" destOrd="0" parTransId="{793005F1-67F8-438A-8A36-D740CE5A9A74}" sibTransId="{B32DAAB4-710A-497B-9C3F-9C2625792787}"/>
    <dgm:cxn modelId="{7D3EA37F-820E-4E9F-84E4-7FD14151E814}" type="presOf" srcId="{849E6F83-87CC-467F-8D36-136E556568A9}" destId="{583D7C49-771B-46A3-9744-1021C569DCAF}" srcOrd="0" destOrd="0" presId="urn:microsoft.com/office/officeart/2005/8/layout/radial4#9"/>
    <dgm:cxn modelId="{9B59849B-499A-49B3-8ED8-5E9000A857E6}" type="presOf" srcId="{2590CC28-CDA1-419F-8190-8C6B07758A12}" destId="{952AFD50-2A22-401B-9ED2-43759FD6C783}" srcOrd="0" destOrd="0" presId="urn:microsoft.com/office/officeart/2005/8/layout/radial4#9"/>
    <dgm:cxn modelId="{9BD7EAA2-9EEA-48FD-9E6A-F49139AE2F07}" type="presOf" srcId="{83D4A334-7008-4EB3-AC12-DD5CA192008E}" destId="{C2FA14A2-4108-4533-B018-4F119B157905}" srcOrd="0" destOrd="0" presId="urn:microsoft.com/office/officeart/2005/8/layout/radial4#9"/>
    <dgm:cxn modelId="{3D9179A5-2A04-4B2B-AEF4-345A3075B216}" type="presOf" srcId="{793005F1-67F8-438A-8A36-D740CE5A9A74}" destId="{EF63FE74-4719-4841-81BA-29EAADFAD66B}" srcOrd="0" destOrd="0" presId="urn:microsoft.com/office/officeart/2005/8/layout/radial4#9"/>
    <dgm:cxn modelId="{7F6EAEB6-8A6B-4A53-98B2-B96372BC9627}" type="presOf" srcId="{1A870D18-BDF3-46C4-ADEA-E54CF7B430F7}" destId="{B3910DE2-66F0-4FC4-9F47-77A099513672}" srcOrd="0" destOrd="0" presId="urn:microsoft.com/office/officeart/2005/8/layout/radial4#9"/>
    <dgm:cxn modelId="{A15B25BD-687F-4BDE-B0FD-EC6FF245F1D4}" type="presOf" srcId="{1B5CE04E-CA69-43D0-BF77-3F190E298494}" destId="{38156420-6D47-4182-BA76-F2125804B073}" srcOrd="0" destOrd="0" presId="urn:microsoft.com/office/officeart/2005/8/layout/radial4#9"/>
    <dgm:cxn modelId="{1491F7C5-EE6C-4937-B230-75DCCAC6612F}" srcId="{1B5CE04E-CA69-43D0-BF77-3F190E298494}" destId="{C0B78B08-0F98-4414-95D9-A379990C1EC9}" srcOrd="0" destOrd="0" parTransId="{2590CC28-CDA1-419F-8190-8C6B07758A12}" sibTransId="{CF63F181-459E-4FBA-B083-650DF92E34E0}"/>
    <dgm:cxn modelId="{A92B97D3-6D4B-4558-B4E8-3EEEE3B9FFC2}" srcId="{1B5CE04E-CA69-43D0-BF77-3F190E298494}" destId="{533636CD-C702-49C6-B52B-5D1BC8A13BAB}" srcOrd="2" destOrd="0" parTransId="{07B526B2-711B-4C90-9E5E-5DFAC35C570C}" sibTransId="{EA8E4D6B-AD85-462E-8DB4-E81EC046E681}"/>
    <dgm:cxn modelId="{D1A828EB-6544-487F-820B-5D284F311B8E}" srcId="{83D4A334-7008-4EB3-AC12-DD5CA192008E}" destId="{1B5CE04E-CA69-43D0-BF77-3F190E298494}" srcOrd="0" destOrd="0" parTransId="{6BC94B92-7EB4-467E-B27A-8DB16A62460A}" sibTransId="{E70F3D97-B433-48F5-8C38-1794C2B53C0C}"/>
    <dgm:cxn modelId="{F39735EC-31D6-44BB-9936-0E4A9F0DBDC0}" srcId="{1B5CE04E-CA69-43D0-BF77-3F190E298494}" destId="{849E6F83-87CC-467F-8D36-136E556568A9}" srcOrd="1" destOrd="0" parTransId="{1A870D18-BDF3-46C4-ADEA-E54CF7B430F7}" sibTransId="{0609EDAB-6A09-476C-896B-DE817E868163}"/>
    <dgm:cxn modelId="{7BA0E1C4-A3DB-43B5-9C2D-A347BBF68F0E}" type="presParOf" srcId="{C2FA14A2-4108-4533-B018-4F119B157905}" destId="{38156420-6D47-4182-BA76-F2125804B073}" srcOrd="0" destOrd="0" presId="urn:microsoft.com/office/officeart/2005/8/layout/radial4#9"/>
    <dgm:cxn modelId="{BF72F1A3-16F6-42FA-BA25-810E63342978}" type="presParOf" srcId="{C2FA14A2-4108-4533-B018-4F119B157905}" destId="{952AFD50-2A22-401B-9ED2-43759FD6C783}" srcOrd="1" destOrd="0" presId="urn:microsoft.com/office/officeart/2005/8/layout/radial4#9"/>
    <dgm:cxn modelId="{84911FA1-186E-49F0-B1AE-0F77D571AA0D}" type="presParOf" srcId="{C2FA14A2-4108-4533-B018-4F119B157905}" destId="{D4E53B12-EACE-4714-AE1F-13ED1F47B857}" srcOrd="2" destOrd="0" presId="urn:microsoft.com/office/officeart/2005/8/layout/radial4#9"/>
    <dgm:cxn modelId="{0E2D1DCE-ABEE-4FC7-95EB-6E969A95B62B}" type="presParOf" srcId="{C2FA14A2-4108-4533-B018-4F119B157905}" destId="{B3910DE2-66F0-4FC4-9F47-77A099513672}" srcOrd="3" destOrd="0" presId="urn:microsoft.com/office/officeart/2005/8/layout/radial4#9"/>
    <dgm:cxn modelId="{06ACFCD9-7442-405D-BE7F-451E393E757D}" type="presParOf" srcId="{C2FA14A2-4108-4533-B018-4F119B157905}" destId="{583D7C49-771B-46A3-9744-1021C569DCAF}" srcOrd="4" destOrd="0" presId="urn:microsoft.com/office/officeart/2005/8/layout/radial4#9"/>
    <dgm:cxn modelId="{E49A45C1-653D-47CA-B700-76D4CAF1B3C7}" type="presParOf" srcId="{C2FA14A2-4108-4533-B018-4F119B157905}" destId="{5B9F4AB4-26C2-4171-8936-74ACBDCAED9F}" srcOrd="5" destOrd="0" presId="urn:microsoft.com/office/officeart/2005/8/layout/radial4#9"/>
    <dgm:cxn modelId="{80070301-BFD6-48AF-AA10-3CCAFC7B161D}" type="presParOf" srcId="{C2FA14A2-4108-4533-B018-4F119B157905}" destId="{EC4C6692-4609-4C76-B09B-A3D6D406E566}" srcOrd="6" destOrd="0" presId="urn:microsoft.com/office/officeart/2005/8/layout/radial4#9"/>
    <dgm:cxn modelId="{40434910-CE23-4065-857E-D4729E921AF6}" type="presParOf" srcId="{C2FA14A2-4108-4533-B018-4F119B157905}" destId="{EF63FE74-4719-4841-81BA-29EAADFAD66B}" srcOrd="7" destOrd="0" presId="urn:microsoft.com/office/officeart/2005/8/layout/radial4#9"/>
    <dgm:cxn modelId="{E0118C9A-3CC9-482E-B985-A771D4204382}" type="presParOf" srcId="{C2FA14A2-4108-4533-B018-4F119B157905}" destId="{642F55C2-55AC-43A6-A277-5C541220D732}" srcOrd="8" destOrd="0" presId="urn:microsoft.com/office/officeart/2005/8/layout/radial4#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85E659A-0707-4D9F-AB82-A4C2D0EB60B9}" type="doc">
      <dgm:prSet loTypeId="urn:microsoft.com/office/officeart/2005/8/layout/radial3#9" loCatId="cycle" qsTypeId="urn:microsoft.com/office/officeart/2005/8/quickstyle/3d4" qsCatId="3D" csTypeId="urn:microsoft.com/office/officeart/2005/8/colors/accent2_2" csCatId="accent2" phldr="1"/>
      <dgm:spPr/>
      <dgm:t>
        <a:bodyPr/>
        <a:lstStyle/>
        <a:p>
          <a:endParaRPr lang="tr-TR"/>
        </a:p>
      </dgm:t>
    </dgm:pt>
    <dgm:pt modelId="{2A492A67-CABE-4FCC-9DE8-F5B4A97AB218}">
      <dgm:prSet phldrT="[Metin]" custT="1"/>
      <dgm:spPr/>
      <dgm:t>
        <a:bodyPr/>
        <a:lstStyle/>
        <a:p>
          <a:r>
            <a:rPr lang="tr-TR"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STRES BELİRTİLERİ</a:t>
          </a:r>
        </a:p>
      </dgm:t>
    </dgm:pt>
    <dgm:pt modelId="{C35AA6AF-28B6-4CB0-98A8-2BFCD7C3F1A0}" type="par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70BEC0C-B2C8-4188-9DE1-20B530111F1E}" type="sib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7434436-091A-4803-84CC-D4A0F93F0E32}">
      <dgm:prSet phldrT="[Metin]" custT="1"/>
      <dgm:spPr>
        <a:solidFill>
          <a:srgbClr val="00B0F0">
            <a:alpha val="50000"/>
          </a:srgbClr>
        </a:solidFill>
      </dgm:spPr>
      <dgm:t>
        <a:bodyPr/>
        <a:lstStyle/>
        <a:p>
          <a:r>
            <a:rPr lang="tr-TR"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Fiziksel Belirtileri</a:t>
          </a:r>
        </a:p>
      </dgm:t>
    </dgm:pt>
    <dgm:pt modelId="{20C583CD-736F-4A38-B15B-4D1AC771A4C2}" type="par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5EA7B9C-13EE-437D-9101-EF86761E828B}" type="sib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21A47E-03A8-40EC-8D50-0A54E949BC1C}">
      <dgm:prSet phldrT="[Metin]" custT="1"/>
      <dgm:spPr/>
      <dgm:t>
        <a:bodyPr/>
        <a:lstStyle/>
        <a:p>
          <a:r>
            <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Duygusal Belirtileri</a:t>
          </a:r>
        </a:p>
      </dgm:t>
    </dgm:pt>
    <dgm:pt modelId="{A4F79EA1-AA86-4718-9661-2C7055F1C367}" type="par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96655378-DB00-4AB5-B332-0016471DDDD5}" type="sib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31635A1-B175-48D8-BFC7-F31D690B5B63}">
      <dgm:prSet phldrT="[Metin]" custT="1"/>
      <dgm:spPr/>
      <dgm:t>
        <a:bodyPr/>
        <a:lstStyle/>
        <a:p>
          <a:r>
            <a:rPr lang="tr-TR"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Sosyal ve Davranışsal Belirtileri</a:t>
          </a:r>
        </a:p>
      </dgm:t>
    </dgm:pt>
    <dgm:pt modelId="{4348EE81-2E89-498E-9EB9-8CAFE2BC2D23}" type="par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DFE462F2-8FBB-4F73-B480-701CAC35D7A3}" type="sib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1719E62-1593-4CE1-B0F9-FA6040028582}">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5CFAB748-456D-4A13-A437-59442C75E05A}" type="par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12C94B0-3F64-4145-9706-14B8D7DFC8A3}" type="sib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DDC628F-F4D6-4603-A722-5C7FB48D9763}">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B09B05D0-70B0-4126-A919-68FD10DA7915}" type="par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0EF96BB-8CDE-47AB-931A-1B20FA1AC547}" type="sib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DC86696C-7258-4398-BB23-2811210052A9}">
      <dgm:prSet custT="1"/>
      <dgm:spPr/>
      <dgm:t>
        <a:bodyPr/>
        <a:lstStyle/>
        <a:p>
          <a:r>
            <a:rPr lang="tr-TR"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Zihinsel Belirtileri</a:t>
          </a:r>
          <a:endParaRPr lang="tr-TR" sz="1200" dirty="0"/>
        </a:p>
      </dgm:t>
    </dgm:pt>
    <dgm:pt modelId="{A967BB19-72E5-4FEF-A007-49C84E6A7F6A}" type="parTrans" cxnId="{2C01F11A-3E07-4648-B391-8EBFA0F83339}">
      <dgm:prSet/>
      <dgm:spPr/>
      <dgm:t>
        <a:bodyPr/>
        <a:lstStyle/>
        <a:p>
          <a:endParaRPr lang="tr-TR"/>
        </a:p>
      </dgm:t>
    </dgm:pt>
    <dgm:pt modelId="{9AC86444-6746-40C8-AC50-C71476C4F059}" type="sibTrans" cxnId="{2C01F11A-3E07-4648-B391-8EBFA0F83339}">
      <dgm:prSet/>
      <dgm:spPr/>
      <dgm:t>
        <a:bodyPr/>
        <a:lstStyle/>
        <a:p>
          <a:endParaRPr lang="tr-TR"/>
        </a:p>
      </dgm:t>
    </dgm:pt>
    <dgm:pt modelId="{828C35B5-ADE3-4647-AFFC-7C782C929433}" type="pres">
      <dgm:prSet presAssocID="{185E659A-0707-4D9F-AB82-A4C2D0EB60B9}" presName="composite" presStyleCnt="0">
        <dgm:presLayoutVars>
          <dgm:chMax val="1"/>
          <dgm:dir/>
          <dgm:resizeHandles val="exact"/>
        </dgm:presLayoutVars>
      </dgm:prSet>
      <dgm:spPr/>
    </dgm:pt>
    <dgm:pt modelId="{9101917F-6BB7-4B73-9D8F-3B5E74E4E079}" type="pres">
      <dgm:prSet presAssocID="{185E659A-0707-4D9F-AB82-A4C2D0EB60B9}" presName="radial" presStyleCnt="0">
        <dgm:presLayoutVars>
          <dgm:animLvl val="ctr"/>
        </dgm:presLayoutVars>
      </dgm:prSet>
      <dgm:spPr/>
    </dgm:pt>
    <dgm:pt modelId="{A3308118-CE1E-434A-B35B-356D44B9C50D}" type="pres">
      <dgm:prSet presAssocID="{2A492A67-CABE-4FCC-9DE8-F5B4A97AB218}" presName="centerShape" presStyleLbl="vennNode1" presStyleIdx="0" presStyleCnt="5"/>
      <dgm:spPr/>
    </dgm:pt>
    <dgm:pt modelId="{BEC3E765-D15D-463C-ABB8-7F1A9A428DDE}" type="pres">
      <dgm:prSet presAssocID="{07434436-091A-4803-84CC-D4A0F93F0E32}" presName="node" presStyleLbl="vennNode1" presStyleIdx="1" presStyleCnt="5" custScaleX="165824" custScaleY="158958">
        <dgm:presLayoutVars>
          <dgm:bulletEnabled val="1"/>
        </dgm:presLayoutVars>
      </dgm:prSet>
      <dgm:spPr/>
    </dgm:pt>
    <dgm:pt modelId="{98A45B9E-4837-4E82-BCAD-EBB7AF83D40E}" type="pres">
      <dgm:prSet presAssocID="{DC86696C-7258-4398-BB23-2811210052A9}" presName="node" presStyleLbl="vennNode1" presStyleIdx="2" presStyleCnt="5">
        <dgm:presLayoutVars>
          <dgm:bulletEnabled val="1"/>
        </dgm:presLayoutVars>
      </dgm:prSet>
      <dgm:spPr/>
    </dgm:pt>
    <dgm:pt modelId="{3EF98056-17F9-42BC-974D-C20FB66FD8BF}" type="pres">
      <dgm:prSet presAssocID="{0921A47E-03A8-40EC-8D50-0A54E949BC1C}" presName="node" presStyleLbl="vennNode1" presStyleIdx="3" presStyleCnt="5">
        <dgm:presLayoutVars>
          <dgm:bulletEnabled val="1"/>
        </dgm:presLayoutVars>
      </dgm:prSet>
      <dgm:spPr/>
    </dgm:pt>
    <dgm:pt modelId="{E05B69E7-6FD5-4A1C-A750-0A142F7E2CB4}" type="pres">
      <dgm:prSet presAssocID="{831635A1-B175-48D8-BFC7-F31D690B5B63}" presName="node" presStyleLbl="vennNode1" presStyleIdx="4" presStyleCnt="5">
        <dgm:presLayoutVars>
          <dgm:bulletEnabled val="1"/>
        </dgm:presLayoutVars>
      </dgm:prSet>
      <dgm:spPr/>
    </dgm:pt>
  </dgm:ptLst>
  <dgm:cxnLst>
    <dgm:cxn modelId="{1C83D014-B261-40B9-A61E-510C006800C9}" type="presOf" srcId="{0921A47E-03A8-40EC-8D50-0A54E949BC1C}" destId="{3EF98056-17F9-42BC-974D-C20FB66FD8BF}" srcOrd="0" destOrd="0" presId="urn:microsoft.com/office/officeart/2005/8/layout/radial3#9"/>
    <dgm:cxn modelId="{2C01F11A-3E07-4648-B391-8EBFA0F83339}" srcId="{2A492A67-CABE-4FCC-9DE8-F5B4A97AB218}" destId="{DC86696C-7258-4398-BB23-2811210052A9}" srcOrd="1" destOrd="0" parTransId="{A967BB19-72E5-4FEF-A007-49C84E6A7F6A}" sibTransId="{9AC86444-6746-40C8-AC50-C71476C4F059}"/>
    <dgm:cxn modelId="{57D4811B-0509-4D4C-8FD9-1418B7B75A52}" type="presOf" srcId="{07434436-091A-4803-84CC-D4A0F93F0E32}" destId="{BEC3E765-D15D-463C-ABB8-7F1A9A428DDE}" srcOrd="0" destOrd="0" presId="urn:microsoft.com/office/officeart/2005/8/layout/radial3#9"/>
    <dgm:cxn modelId="{C2826A24-1D86-4AF1-9FFC-5FBBF87F9778}" srcId="{185E659A-0707-4D9F-AB82-A4C2D0EB60B9}" destId="{21719E62-1593-4CE1-B0F9-FA6040028582}" srcOrd="2" destOrd="0" parTransId="{5CFAB748-456D-4A13-A437-59442C75E05A}" sibTransId="{812C94B0-3F64-4145-9706-14B8D7DFC8A3}"/>
    <dgm:cxn modelId="{EBD7052B-D8A4-4126-97C0-3132F4E035A2}" srcId="{2A492A67-CABE-4FCC-9DE8-F5B4A97AB218}" destId="{0921A47E-03A8-40EC-8D50-0A54E949BC1C}" srcOrd="2" destOrd="0" parTransId="{A4F79EA1-AA86-4718-9661-2C7055F1C367}" sibTransId="{96655378-DB00-4AB5-B332-0016471DDDD5}"/>
    <dgm:cxn modelId="{7B9D7F2C-AE90-4651-8956-9AE6607F8E4B}" type="presOf" srcId="{DC86696C-7258-4398-BB23-2811210052A9}" destId="{98A45B9E-4837-4E82-BCAD-EBB7AF83D40E}" srcOrd="0" destOrd="0" presId="urn:microsoft.com/office/officeart/2005/8/layout/radial3#9"/>
    <dgm:cxn modelId="{2422933E-4746-4BD0-BE69-45DEDA894E37}" srcId="{185E659A-0707-4D9F-AB82-A4C2D0EB60B9}" destId="{1DDC628F-F4D6-4603-A722-5C7FB48D9763}" srcOrd="1" destOrd="0" parTransId="{B09B05D0-70B0-4126-A919-68FD10DA7915}" sibTransId="{00EF96BB-8CDE-47AB-931A-1B20FA1AC547}"/>
    <dgm:cxn modelId="{62FAC45C-D483-400D-860B-CB3789AC7B48}" srcId="{185E659A-0707-4D9F-AB82-A4C2D0EB60B9}" destId="{2A492A67-CABE-4FCC-9DE8-F5B4A97AB218}" srcOrd="0" destOrd="0" parTransId="{C35AA6AF-28B6-4CB0-98A8-2BFCD7C3F1A0}" sibTransId="{E70BEC0C-B2C8-4188-9DE1-20B530111F1E}"/>
    <dgm:cxn modelId="{8A256E83-DF67-4759-A898-8504F407D4B0}" srcId="{2A492A67-CABE-4FCC-9DE8-F5B4A97AB218}" destId="{07434436-091A-4803-84CC-D4A0F93F0E32}" srcOrd="0" destOrd="0" parTransId="{20C583CD-736F-4A38-B15B-4D1AC771A4C2}" sibTransId="{35EA7B9C-13EE-437D-9101-EF86761E828B}"/>
    <dgm:cxn modelId="{F0F764BA-3ADF-46EA-BA52-F471BB472556}" type="presOf" srcId="{831635A1-B175-48D8-BFC7-F31D690B5B63}" destId="{E05B69E7-6FD5-4A1C-A750-0A142F7E2CB4}" srcOrd="0" destOrd="0" presId="urn:microsoft.com/office/officeart/2005/8/layout/radial3#9"/>
    <dgm:cxn modelId="{C1A39CC7-351C-414F-B570-3C1CD99F08FA}" srcId="{2A492A67-CABE-4FCC-9DE8-F5B4A97AB218}" destId="{831635A1-B175-48D8-BFC7-F31D690B5B63}" srcOrd="3" destOrd="0" parTransId="{4348EE81-2E89-498E-9EB9-8CAFE2BC2D23}" sibTransId="{DFE462F2-8FBB-4F73-B480-701CAC35D7A3}"/>
    <dgm:cxn modelId="{40674FE1-90A8-4289-80A7-FFED936D2566}" type="presOf" srcId="{2A492A67-CABE-4FCC-9DE8-F5B4A97AB218}" destId="{A3308118-CE1E-434A-B35B-356D44B9C50D}" srcOrd="0" destOrd="0" presId="urn:microsoft.com/office/officeart/2005/8/layout/radial3#9"/>
    <dgm:cxn modelId="{D6D615E6-FFD6-4F65-9642-E20D1F2B33B2}" type="presOf" srcId="{185E659A-0707-4D9F-AB82-A4C2D0EB60B9}" destId="{828C35B5-ADE3-4647-AFFC-7C782C929433}" srcOrd="0" destOrd="0" presId="urn:microsoft.com/office/officeart/2005/8/layout/radial3#9"/>
    <dgm:cxn modelId="{662F56AE-A99E-49D6-9C15-0CD92C22E5F5}" type="presParOf" srcId="{828C35B5-ADE3-4647-AFFC-7C782C929433}" destId="{9101917F-6BB7-4B73-9D8F-3B5E74E4E079}" srcOrd="0" destOrd="0" presId="urn:microsoft.com/office/officeart/2005/8/layout/radial3#9"/>
    <dgm:cxn modelId="{630AFF1F-01EF-4CC7-AE8E-AC16FD63DFC0}" type="presParOf" srcId="{9101917F-6BB7-4B73-9D8F-3B5E74E4E079}" destId="{A3308118-CE1E-434A-B35B-356D44B9C50D}" srcOrd="0" destOrd="0" presId="urn:microsoft.com/office/officeart/2005/8/layout/radial3#9"/>
    <dgm:cxn modelId="{A384BD18-E44A-4CEB-831B-8A0E235C84D1}" type="presParOf" srcId="{9101917F-6BB7-4B73-9D8F-3B5E74E4E079}" destId="{BEC3E765-D15D-463C-ABB8-7F1A9A428DDE}" srcOrd="1" destOrd="0" presId="urn:microsoft.com/office/officeart/2005/8/layout/radial3#9"/>
    <dgm:cxn modelId="{619A7ABD-4951-4129-9B24-8A0EB71A03E3}" type="presParOf" srcId="{9101917F-6BB7-4B73-9D8F-3B5E74E4E079}" destId="{98A45B9E-4837-4E82-BCAD-EBB7AF83D40E}" srcOrd="2" destOrd="0" presId="urn:microsoft.com/office/officeart/2005/8/layout/radial3#9"/>
    <dgm:cxn modelId="{7710070B-F6D9-4891-AE30-A8A11772DDF7}" type="presParOf" srcId="{9101917F-6BB7-4B73-9D8F-3B5E74E4E079}" destId="{3EF98056-17F9-42BC-974D-C20FB66FD8BF}" srcOrd="3" destOrd="0" presId="urn:microsoft.com/office/officeart/2005/8/layout/radial3#9"/>
    <dgm:cxn modelId="{AAA7A7AF-A552-4251-B8D4-C02AEC939D79}" type="presParOf" srcId="{9101917F-6BB7-4B73-9D8F-3B5E74E4E079}" destId="{E05B69E7-6FD5-4A1C-A750-0A142F7E2CB4}" srcOrd="4" destOrd="0" presId="urn:microsoft.com/office/officeart/2005/8/layout/radial3#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85E659A-0707-4D9F-AB82-A4C2D0EB60B9}" type="doc">
      <dgm:prSet loTypeId="urn:microsoft.com/office/officeart/2005/8/layout/radial3#10" loCatId="cycle" qsTypeId="urn:microsoft.com/office/officeart/2005/8/quickstyle/3d4" qsCatId="3D" csTypeId="urn:microsoft.com/office/officeart/2005/8/colors/accent2_2" csCatId="accent2" phldr="1"/>
      <dgm:spPr/>
      <dgm:t>
        <a:bodyPr/>
        <a:lstStyle/>
        <a:p>
          <a:endParaRPr lang="tr-TR"/>
        </a:p>
      </dgm:t>
    </dgm:pt>
    <dgm:pt modelId="{2A492A67-CABE-4FCC-9DE8-F5B4A97AB218}">
      <dgm:prSet phldrT="[Metin]" custT="1"/>
      <dgm:spPr/>
      <dgm:t>
        <a:bodyPr/>
        <a:lstStyle/>
        <a:p>
          <a:r>
            <a:rPr lang="tr-TR"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STRES BELİRTİLERİ</a:t>
          </a:r>
        </a:p>
      </dgm:t>
    </dgm:pt>
    <dgm:pt modelId="{C35AA6AF-28B6-4CB0-98A8-2BFCD7C3F1A0}" type="par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70BEC0C-B2C8-4188-9DE1-20B530111F1E}" type="sib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7434436-091A-4803-84CC-D4A0F93F0E32}">
      <dgm:prSet phldrT="[Metin]" custT="1"/>
      <dgm:spPr>
        <a:solidFill>
          <a:srgbClr val="00B0F0">
            <a:alpha val="50000"/>
          </a:srgbClr>
        </a:solidFill>
      </dgm:spPr>
      <dgm:t>
        <a:bodyPr/>
        <a:lstStyle/>
        <a:p>
          <a:r>
            <a:rPr lang="tr-TR"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Duygusal Belirtileri</a:t>
          </a:r>
        </a:p>
      </dgm:t>
    </dgm:pt>
    <dgm:pt modelId="{20C583CD-736F-4A38-B15B-4D1AC771A4C2}" type="par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5EA7B9C-13EE-437D-9101-EF86761E828B}" type="sib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21A47E-03A8-40EC-8D50-0A54E949BC1C}">
      <dgm:prSet phldrT="[Metin]" custT="1"/>
      <dgm:spPr/>
      <dgm:t>
        <a:bodyPr/>
        <a:lstStyle/>
        <a:p>
          <a:r>
            <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Zihinsel Belirtileri</a:t>
          </a:r>
        </a:p>
      </dgm:t>
    </dgm:pt>
    <dgm:pt modelId="{A4F79EA1-AA86-4718-9661-2C7055F1C367}" type="par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96655378-DB00-4AB5-B332-0016471DDDD5}" type="sib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31635A1-B175-48D8-BFC7-F31D690B5B63}">
      <dgm:prSet phldrT="[Metin]" custT="1"/>
      <dgm:spPr/>
      <dgm:t>
        <a:bodyPr/>
        <a:lstStyle/>
        <a:p>
          <a:r>
            <a:rPr lang="tr-TR"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Sosyal ve Davranışsal Belirtileri</a:t>
          </a:r>
        </a:p>
      </dgm:t>
    </dgm:pt>
    <dgm:pt modelId="{4348EE81-2E89-498E-9EB9-8CAFE2BC2D23}" type="par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DFE462F2-8FBB-4F73-B480-701CAC35D7A3}" type="sib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1719E62-1593-4CE1-B0F9-FA6040028582}">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5CFAB748-456D-4A13-A437-59442C75E05A}" type="par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12C94B0-3F64-4145-9706-14B8D7DFC8A3}" type="sib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DDC628F-F4D6-4603-A722-5C7FB48D9763}">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B09B05D0-70B0-4126-A919-68FD10DA7915}" type="par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0EF96BB-8CDE-47AB-931A-1B20FA1AC547}" type="sib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DC86696C-7258-4398-BB23-2811210052A9}">
      <dgm:prSet custT="1"/>
      <dgm:spPr/>
      <dgm:t>
        <a:bodyPr/>
        <a:lstStyle/>
        <a:p>
          <a:r>
            <a:rPr lang="tr-TR"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Fiziksel</a:t>
          </a:r>
        </a:p>
        <a:p>
          <a:r>
            <a:rPr lang="tr-TR"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Belirtileri</a:t>
          </a:r>
          <a:endParaRPr lang="tr-TR" sz="1200" dirty="0"/>
        </a:p>
      </dgm:t>
    </dgm:pt>
    <dgm:pt modelId="{A967BB19-72E5-4FEF-A007-49C84E6A7F6A}" type="parTrans" cxnId="{2C01F11A-3E07-4648-B391-8EBFA0F83339}">
      <dgm:prSet/>
      <dgm:spPr/>
      <dgm:t>
        <a:bodyPr/>
        <a:lstStyle/>
        <a:p>
          <a:endParaRPr lang="tr-TR"/>
        </a:p>
      </dgm:t>
    </dgm:pt>
    <dgm:pt modelId="{9AC86444-6746-40C8-AC50-C71476C4F059}" type="sibTrans" cxnId="{2C01F11A-3E07-4648-B391-8EBFA0F83339}">
      <dgm:prSet/>
      <dgm:spPr/>
      <dgm:t>
        <a:bodyPr/>
        <a:lstStyle/>
        <a:p>
          <a:endParaRPr lang="tr-TR"/>
        </a:p>
      </dgm:t>
    </dgm:pt>
    <dgm:pt modelId="{828C35B5-ADE3-4647-AFFC-7C782C929433}" type="pres">
      <dgm:prSet presAssocID="{185E659A-0707-4D9F-AB82-A4C2D0EB60B9}" presName="composite" presStyleCnt="0">
        <dgm:presLayoutVars>
          <dgm:chMax val="1"/>
          <dgm:dir/>
          <dgm:resizeHandles val="exact"/>
        </dgm:presLayoutVars>
      </dgm:prSet>
      <dgm:spPr/>
    </dgm:pt>
    <dgm:pt modelId="{9101917F-6BB7-4B73-9D8F-3B5E74E4E079}" type="pres">
      <dgm:prSet presAssocID="{185E659A-0707-4D9F-AB82-A4C2D0EB60B9}" presName="radial" presStyleCnt="0">
        <dgm:presLayoutVars>
          <dgm:animLvl val="ctr"/>
        </dgm:presLayoutVars>
      </dgm:prSet>
      <dgm:spPr/>
    </dgm:pt>
    <dgm:pt modelId="{A3308118-CE1E-434A-B35B-356D44B9C50D}" type="pres">
      <dgm:prSet presAssocID="{2A492A67-CABE-4FCC-9DE8-F5B4A97AB218}" presName="centerShape" presStyleLbl="vennNode1" presStyleIdx="0" presStyleCnt="5"/>
      <dgm:spPr/>
    </dgm:pt>
    <dgm:pt modelId="{BEC3E765-D15D-463C-ABB8-7F1A9A428DDE}" type="pres">
      <dgm:prSet presAssocID="{07434436-091A-4803-84CC-D4A0F93F0E32}" presName="node" presStyleLbl="vennNode1" presStyleIdx="1" presStyleCnt="5" custScaleX="165824" custScaleY="158958">
        <dgm:presLayoutVars>
          <dgm:bulletEnabled val="1"/>
        </dgm:presLayoutVars>
      </dgm:prSet>
      <dgm:spPr/>
    </dgm:pt>
    <dgm:pt modelId="{98A45B9E-4837-4E82-BCAD-EBB7AF83D40E}" type="pres">
      <dgm:prSet presAssocID="{DC86696C-7258-4398-BB23-2811210052A9}" presName="node" presStyleLbl="vennNode1" presStyleIdx="2" presStyleCnt="5">
        <dgm:presLayoutVars>
          <dgm:bulletEnabled val="1"/>
        </dgm:presLayoutVars>
      </dgm:prSet>
      <dgm:spPr/>
    </dgm:pt>
    <dgm:pt modelId="{3EF98056-17F9-42BC-974D-C20FB66FD8BF}" type="pres">
      <dgm:prSet presAssocID="{0921A47E-03A8-40EC-8D50-0A54E949BC1C}" presName="node" presStyleLbl="vennNode1" presStyleIdx="3" presStyleCnt="5">
        <dgm:presLayoutVars>
          <dgm:bulletEnabled val="1"/>
        </dgm:presLayoutVars>
      </dgm:prSet>
      <dgm:spPr/>
    </dgm:pt>
    <dgm:pt modelId="{E05B69E7-6FD5-4A1C-A750-0A142F7E2CB4}" type="pres">
      <dgm:prSet presAssocID="{831635A1-B175-48D8-BFC7-F31D690B5B63}" presName="node" presStyleLbl="vennNode1" presStyleIdx="4" presStyleCnt="5">
        <dgm:presLayoutVars>
          <dgm:bulletEnabled val="1"/>
        </dgm:presLayoutVars>
      </dgm:prSet>
      <dgm:spPr/>
    </dgm:pt>
  </dgm:ptLst>
  <dgm:cxnLst>
    <dgm:cxn modelId="{1D8BAE14-B011-4FA1-97F4-884CCD4D6FF8}" type="presOf" srcId="{0921A47E-03A8-40EC-8D50-0A54E949BC1C}" destId="{3EF98056-17F9-42BC-974D-C20FB66FD8BF}" srcOrd="0" destOrd="0" presId="urn:microsoft.com/office/officeart/2005/8/layout/radial3#10"/>
    <dgm:cxn modelId="{2C01F11A-3E07-4648-B391-8EBFA0F83339}" srcId="{2A492A67-CABE-4FCC-9DE8-F5B4A97AB218}" destId="{DC86696C-7258-4398-BB23-2811210052A9}" srcOrd="1" destOrd="0" parTransId="{A967BB19-72E5-4FEF-A007-49C84E6A7F6A}" sibTransId="{9AC86444-6746-40C8-AC50-C71476C4F059}"/>
    <dgm:cxn modelId="{C2826A24-1D86-4AF1-9FFC-5FBBF87F9778}" srcId="{185E659A-0707-4D9F-AB82-A4C2D0EB60B9}" destId="{21719E62-1593-4CE1-B0F9-FA6040028582}" srcOrd="2" destOrd="0" parTransId="{5CFAB748-456D-4A13-A437-59442C75E05A}" sibTransId="{812C94B0-3F64-4145-9706-14B8D7DFC8A3}"/>
    <dgm:cxn modelId="{EBD7052B-D8A4-4126-97C0-3132F4E035A2}" srcId="{2A492A67-CABE-4FCC-9DE8-F5B4A97AB218}" destId="{0921A47E-03A8-40EC-8D50-0A54E949BC1C}" srcOrd="2" destOrd="0" parTransId="{A4F79EA1-AA86-4718-9661-2C7055F1C367}" sibTransId="{96655378-DB00-4AB5-B332-0016471DDDD5}"/>
    <dgm:cxn modelId="{2422933E-4746-4BD0-BE69-45DEDA894E37}" srcId="{185E659A-0707-4D9F-AB82-A4C2D0EB60B9}" destId="{1DDC628F-F4D6-4603-A722-5C7FB48D9763}" srcOrd="1" destOrd="0" parTransId="{B09B05D0-70B0-4126-A919-68FD10DA7915}" sibTransId="{00EF96BB-8CDE-47AB-931A-1B20FA1AC547}"/>
    <dgm:cxn modelId="{62FAC45C-D483-400D-860B-CB3789AC7B48}" srcId="{185E659A-0707-4D9F-AB82-A4C2D0EB60B9}" destId="{2A492A67-CABE-4FCC-9DE8-F5B4A97AB218}" srcOrd="0" destOrd="0" parTransId="{C35AA6AF-28B6-4CB0-98A8-2BFCD7C3F1A0}" sibTransId="{E70BEC0C-B2C8-4188-9DE1-20B530111F1E}"/>
    <dgm:cxn modelId="{F29F5675-75FC-4A4C-A9CF-97690725A305}" type="presOf" srcId="{185E659A-0707-4D9F-AB82-A4C2D0EB60B9}" destId="{828C35B5-ADE3-4647-AFFC-7C782C929433}" srcOrd="0" destOrd="0" presId="urn:microsoft.com/office/officeart/2005/8/layout/radial3#10"/>
    <dgm:cxn modelId="{8A256E83-DF67-4759-A898-8504F407D4B0}" srcId="{2A492A67-CABE-4FCC-9DE8-F5B4A97AB218}" destId="{07434436-091A-4803-84CC-D4A0F93F0E32}" srcOrd="0" destOrd="0" parTransId="{20C583CD-736F-4A38-B15B-4D1AC771A4C2}" sibTransId="{35EA7B9C-13EE-437D-9101-EF86761E828B}"/>
    <dgm:cxn modelId="{0DE9829B-4878-4013-BB1D-373252D94A86}" type="presOf" srcId="{07434436-091A-4803-84CC-D4A0F93F0E32}" destId="{BEC3E765-D15D-463C-ABB8-7F1A9A428DDE}" srcOrd="0" destOrd="0" presId="urn:microsoft.com/office/officeart/2005/8/layout/radial3#10"/>
    <dgm:cxn modelId="{C1A39CC7-351C-414F-B570-3C1CD99F08FA}" srcId="{2A492A67-CABE-4FCC-9DE8-F5B4A97AB218}" destId="{831635A1-B175-48D8-BFC7-F31D690B5B63}" srcOrd="3" destOrd="0" parTransId="{4348EE81-2E89-498E-9EB9-8CAFE2BC2D23}" sibTransId="{DFE462F2-8FBB-4F73-B480-701CAC35D7A3}"/>
    <dgm:cxn modelId="{4BA011DC-C1B3-4A7E-8722-A43E8F916029}" type="presOf" srcId="{2A492A67-CABE-4FCC-9DE8-F5B4A97AB218}" destId="{A3308118-CE1E-434A-B35B-356D44B9C50D}" srcOrd="0" destOrd="0" presId="urn:microsoft.com/office/officeart/2005/8/layout/radial3#10"/>
    <dgm:cxn modelId="{740F90E3-AB82-42B2-AF64-BBF1905EDAB9}" type="presOf" srcId="{831635A1-B175-48D8-BFC7-F31D690B5B63}" destId="{E05B69E7-6FD5-4A1C-A750-0A142F7E2CB4}" srcOrd="0" destOrd="0" presId="urn:microsoft.com/office/officeart/2005/8/layout/radial3#10"/>
    <dgm:cxn modelId="{BEA2BBF9-E411-4A12-AE1D-93AC96E2B4B5}" type="presOf" srcId="{DC86696C-7258-4398-BB23-2811210052A9}" destId="{98A45B9E-4837-4E82-BCAD-EBB7AF83D40E}" srcOrd="0" destOrd="0" presId="urn:microsoft.com/office/officeart/2005/8/layout/radial3#10"/>
    <dgm:cxn modelId="{27629FE5-00F5-4989-893C-02226AA8CB62}" type="presParOf" srcId="{828C35B5-ADE3-4647-AFFC-7C782C929433}" destId="{9101917F-6BB7-4B73-9D8F-3B5E74E4E079}" srcOrd="0" destOrd="0" presId="urn:microsoft.com/office/officeart/2005/8/layout/radial3#10"/>
    <dgm:cxn modelId="{32B6B427-0E4E-45FD-86CE-B2D4DA7745A6}" type="presParOf" srcId="{9101917F-6BB7-4B73-9D8F-3B5E74E4E079}" destId="{A3308118-CE1E-434A-B35B-356D44B9C50D}" srcOrd="0" destOrd="0" presId="urn:microsoft.com/office/officeart/2005/8/layout/radial3#10"/>
    <dgm:cxn modelId="{45F2E7A5-71DF-4AFE-907B-9460F4546A2B}" type="presParOf" srcId="{9101917F-6BB7-4B73-9D8F-3B5E74E4E079}" destId="{BEC3E765-D15D-463C-ABB8-7F1A9A428DDE}" srcOrd="1" destOrd="0" presId="urn:microsoft.com/office/officeart/2005/8/layout/radial3#10"/>
    <dgm:cxn modelId="{4A74A6BF-E593-4765-B3E6-51CED2DAB9EA}" type="presParOf" srcId="{9101917F-6BB7-4B73-9D8F-3B5E74E4E079}" destId="{98A45B9E-4837-4E82-BCAD-EBB7AF83D40E}" srcOrd="2" destOrd="0" presId="urn:microsoft.com/office/officeart/2005/8/layout/radial3#10"/>
    <dgm:cxn modelId="{6F680EB9-DA4D-4423-BEBF-C9402F49D7EF}" type="presParOf" srcId="{9101917F-6BB7-4B73-9D8F-3B5E74E4E079}" destId="{3EF98056-17F9-42BC-974D-C20FB66FD8BF}" srcOrd="3" destOrd="0" presId="urn:microsoft.com/office/officeart/2005/8/layout/radial3#10"/>
    <dgm:cxn modelId="{69C8F7AD-CA44-4DDF-8C4F-A9C8E997CF67}" type="presParOf" srcId="{9101917F-6BB7-4B73-9D8F-3B5E74E4E079}" destId="{E05B69E7-6FD5-4A1C-A750-0A142F7E2CB4}" srcOrd="4" destOrd="0" presId="urn:microsoft.com/office/officeart/2005/8/layout/radial3#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85E659A-0707-4D9F-AB82-A4C2D0EB60B9}" type="doc">
      <dgm:prSet loTypeId="urn:microsoft.com/office/officeart/2005/8/layout/radial3#11" loCatId="cycle" qsTypeId="urn:microsoft.com/office/officeart/2005/8/quickstyle/3d4" qsCatId="3D" csTypeId="urn:microsoft.com/office/officeart/2005/8/colors/accent2_2" csCatId="accent2" phldr="1"/>
      <dgm:spPr/>
      <dgm:t>
        <a:bodyPr/>
        <a:lstStyle/>
        <a:p>
          <a:endParaRPr lang="tr-TR"/>
        </a:p>
      </dgm:t>
    </dgm:pt>
    <dgm:pt modelId="{2A492A67-CABE-4FCC-9DE8-F5B4A97AB218}">
      <dgm:prSet phldrT="[Metin]" custT="1"/>
      <dgm:spPr/>
      <dgm:t>
        <a:bodyPr/>
        <a:lstStyle/>
        <a:p>
          <a:r>
            <a:rPr lang="tr-TR"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STRES BELİRTİLERİ</a:t>
          </a:r>
        </a:p>
      </dgm:t>
    </dgm:pt>
    <dgm:pt modelId="{C35AA6AF-28B6-4CB0-98A8-2BFCD7C3F1A0}" type="par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70BEC0C-B2C8-4188-9DE1-20B530111F1E}" type="sib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7434436-091A-4803-84CC-D4A0F93F0E32}">
      <dgm:prSet phldrT="[Metin]" custT="1"/>
      <dgm:spPr>
        <a:solidFill>
          <a:srgbClr val="00B0F0">
            <a:alpha val="50000"/>
          </a:srgbClr>
        </a:solidFill>
      </dgm:spPr>
      <dgm:t>
        <a:bodyPr/>
        <a:lstStyle/>
        <a:p>
          <a:r>
            <a:rPr lang="tr-TR"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Zihinsel Belirtileri</a:t>
          </a:r>
        </a:p>
      </dgm:t>
    </dgm:pt>
    <dgm:pt modelId="{20C583CD-736F-4A38-B15B-4D1AC771A4C2}" type="par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5EA7B9C-13EE-437D-9101-EF86761E828B}" type="sib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21A47E-03A8-40EC-8D50-0A54E949BC1C}">
      <dgm:prSet phldrT="[Metin]" custT="1"/>
      <dgm:spPr/>
      <dgm:t>
        <a:bodyPr/>
        <a:lstStyle/>
        <a:p>
          <a:r>
            <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Duygusal Belirtileri</a:t>
          </a:r>
        </a:p>
      </dgm:t>
    </dgm:pt>
    <dgm:pt modelId="{A4F79EA1-AA86-4718-9661-2C7055F1C367}" type="par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96655378-DB00-4AB5-B332-0016471DDDD5}" type="sib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31635A1-B175-48D8-BFC7-F31D690B5B63}">
      <dgm:prSet phldrT="[Metin]" custT="1"/>
      <dgm:spPr/>
      <dgm:t>
        <a:bodyPr/>
        <a:lstStyle/>
        <a:p>
          <a:r>
            <a:rPr lang="tr-TR"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Sosyal ve Davranışsal Belirtileri</a:t>
          </a:r>
        </a:p>
      </dgm:t>
    </dgm:pt>
    <dgm:pt modelId="{4348EE81-2E89-498E-9EB9-8CAFE2BC2D23}" type="par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DFE462F2-8FBB-4F73-B480-701CAC35D7A3}" type="sib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1719E62-1593-4CE1-B0F9-FA6040028582}">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5CFAB748-456D-4A13-A437-59442C75E05A}" type="par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12C94B0-3F64-4145-9706-14B8D7DFC8A3}" type="sib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DDC628F-F4D6-4603-A722-5C7FB48D9763}">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B09B05D0-70B0-4126-A919-68FD10DA7915}" type="par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0EF96BB-8CDE-47AB-931A-1B20FA1AC547}" type="sib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DC86696C-7258-4398-BB23-2811210052A9}">
      <dgm:prSet custT="1"/>
      <dgm:spPr/>
      <dgm:t>
        <a:bodyPr/>
        <a:lstStyle/>
        <a:p>
          <a:r>
            <a:rPr lang="tr-TR"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Fiziksel</a:t>
          </a:r>
        </a:p>
        <a:p>
          <a:r>
            <a:rPr lang="tr-TR"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Belirtileri</a:t>
          </a:r>
          <a:endParaRPr lang="tr-TR" sz="1200" dirty="0"/>
        </a:p>
      </dgm:t>
    </dgm:pt>
    <dgm:pt modelId="{A967BB19-72E5-4FEF-A007-49C84E6A7F6A}" type="parTrans" cxnId="{2C01F11A-3E07-4648-B391-8EBFA0F83339}">
      <dgm:prSet/>
      <dgm:spPr/>
      <dgm:t>
        <a:bodyPr/>
        <a:lstStyle/>
        <a:p>
          <a:endParaRPr lang="tr-TR"/>
        </a:p>
      </dgm:t>
    </dgm:pt>
    <dgm:pt modelId="{9AC86444-6746-40C8-AC50-C71476C4F059}" type="sibTrans" cxnId="{2C01F11A-3E07-4648-B391-8EBFA0F83339}">
      <dgm:prSet/>
      <dgm:spPr/>
      <dgm:t>
        <a:bodyPr/>
        <a:lstStyle/>
        <a:p>
          <a:endParaRPr lang="tr-TR"/>
        </a:p>
      </dgm:t>
    </dgm:pt>
    <dgm:pt modelId="{828C35B5-ADE3-4647-AFFC-7C782C929433}" type="pres">
      <dgm:prSet presAssocID="{185E659A-0707-4D9F-AB82-A4C2D0EB60B9}" presName="composite" presStyleCnt="0">
        <dgm:presLayoutVars>
          <dgm:chMax val="1"/>
          <dgm:dir/>
          <dgm:resizeHandles val="exact"/>
        </dgm:presLayoutVars>
      </dgm:prSet>
      <dgm:spPr/>
    </dgm:pt>
    <dgm:pt modelId="{9101917F-6BB7-4B73-9D8F-3B5E74E4E079}" type="pres">
      <dgm:prSet presAssocID="{185E659A-0707-4D9F-AB82-A4C2D0EB60B9}" presName="radial" presStyleCnt="0">
        <dgm:presLayoutVars>
          <dgm:animLvl val="ctr"/>
        </dgm:presLayoutVars>
      </dgm:prSet>
      <dgm:spPr/>
    </dgm:pt>
    <dgm:pt modelId="{A3308118-CE1E-434A-B35B-356D44B9C50D}" type="pres">
      <dgm:prSet presAssocID="{2A492A67-CABE-4FCC-9DE8-F5B4A97AB218}" presName="centerShape" presStyleLbl="vennNode1" presStyleIdx="0" presStyleCnt="5"/>
      <dgm:spPr/>
    </dgm:pt>
    <dgm:pt modelId="{BEC3E765-D15D-463C-ABB8-7F1A9A428DDE}" type="pres">
      <dgm:prSet presAssocID="{07434436-091A-4803-84CC-D4A0F93F0E32}" presName="node" presStyleLbl="vennNode1" presStyleIdx="1" presStyleCnt="5" custScaleX="165824" custScaleY="158958">
        <dgm:presLayoutVars>
          <dgm:bulletEnabled val="1"/>
        </dgm:presLayoutVars>
      </dgm:prSet>
      <dgm:spPr/>
    </dgm:pt>
    <dgm:pt modelId="{98A45B9E-4837-4E82-BCAD-EBB7AF83D40E}" type="pres">
      <dgm:prSet presAssocID="{DC86696C-7258-4398-BB23-2811210052A9}" presName="node" presStyleLbl="vennNode1" presStyleIdx="2" presStyleCnt="5">
        <dgm:presLayoutVars>
          <dgm:bulletEnabled val="1"/>
        </dgm:presLayoutVars>
      </dgm:prSet>
      <dgm:spPr/>
    </dgm:pt>
    <dgm:pt modelId="{3EF98056-17F9-42BC-974D-C20FB66FD8BF}" type="pres">
      <dgm:prSet presAssocID="{0921A47E-03A8-40EC-8D50-0A54E949BC1C}" presName="node" presStyleLbl="vennNode1" presStyleIdx="3" presStyleCnt="5">
        <dgm:presLayoutVars>
          <dgm:bulletEnabled val="1"/>
        </dgm:presLayoutVars>
      </dgm:prSet>
      <dgm:spPr/>
    </dgm:pt>
    <dgm:pt modelId="{E05B69E7-6FD5-4A1C-A750-0A142F7E2CB4}" type="pres">
      <dgm:prSet presAssocID="{831635A1-B175-48D8-BFC7-F31D690B5B63}" presName="node" presStyleLbl="vennNode1" presStyleIdx="4" presStyleCnt="5">
        <dgm:presLayoutVars>
          <dgm:bulletEnabled val="1"/>
        </dgm:presLayoutVars>
      </dgm:prSet>
      <dgm:spPr/>
    </dgm:pt>
  </dgm:ptLst>
  <dgm:cxnLst>
    <dgm:cxn modelId="{EF31BE02-6FE4-47C9-8623-108C4A6677D8}" type="presOf" srcId="{DC86696C-7258-4398-BB23-2811210052A9}" destId="{98A45B9E-4837-4E82-BCAD-EBB7AF83D40E}" srcOrd="0" destOrd="0" presId="urn:microsoft.com/office/officeart/2005/8/layout/radial3#11"/>
    <dgm:cxn modelId="{2C01F11A-3E07-4648-B391-8EBFA0F83339}" srcId="{2A492A67-CABE-4FCC-9DE8-F5B4A97AB218}" destId="{DC86696C-7258-4398-BB23-2811210052A9}" srcOrd="1" destOrd="0" parTransId="{A967BB19-72E5-4FEF-A007-49C84E6A7F6A}" sibTransId="{9AC86444-6746-40C8-AC50-C71476C4F059}"/>
    <dgm:cxn modelId="{C2826A24-1D86-4AF1-9FFC-5FBBF87F9778}" srcId="{185E659A-0707-4D9F-AB82-A4C2D0EB60B9}" destId="{21719E62-1593-4CE1-B0F9-FA6040028582}" srcOrd="2" destOrd="0" parTransId="{5CFAB748-456D-4A13-A437-59442C75E05A}" sibTransId="{812C94B0-3F64-4145-9706-14B8D7DFC8A3}"/>
    <dgm:cxn modelId="{68B16927-3646-483A-9849-210060E7D791}" type="presOf" srcId="{0921A47E-03A8-40EC-8D50-0A54E949BC1C}" destId="{3EF98056-17F9-42BC-974D-C20FB66FD8BF}" srcOrd="0" destOrd="0" presId="urn:microsoft.com/office/officeart/2005/8/layout/radial3#11"/>
    <dgm:cxn modelId="{EBD7052B-D8A4-4126-97C0-3132F4E035A2}" srcId="{2A492A67-CABE-4FCC-9DE8-F5B4A97AB218}" destId="{0921A47E-03A8-40EC-8D50-0A54E949BC1C}" srcOrd="2" destOrd="0" parTransId="{A4F79EA1-AA86-4718-9661-2C7055F1C367}" sibTransId="{96655378-DB00-4AB5-B332-0016471DDDD5}"/>
    <dgm:cxn modelId="{2422933E-4746-4BD0-BE69-45DEDA894E37}" srcId="{185E659A-0707-4D9F-AB82-A4C2D0EB60B9}" destId="{1DDC628F-F4D6-4603-A722-5C7FB48D9763}" srcOrd="1" destOrd="0" parTransId="{B09B05D0-70B0-4126-A919-68FD10DA7915}" sibTransId="{00EF96BB-8CDE-47AB-931A-1B20FA1AC547}"/>
    <dgm:cxn modelId="{62FAC45C-D483-400D-860B-CB3789AC7B48}" srcId="{185E659A-0707-4D9F-AB82-A4C2D0EB60B9}" destId="{2A492A67-CABE-4FCC-9DE8-F5B4A97AB218}" srcOrd="0" destOrd="0" parTransId="{C35AA6AF-28B6-4CB0-98A8-2BFCD7C3F1A0}" sibTransId="{E70BEC0C-B2C8-4188-9DE1-20B530111F1E}"/>
    <dgm:cxn modelId="{2C846049-1566-4D05-A099-3F99BFFD3E3E}" type="presOf" srcId="{2A492A67-CABE-4FCC-9DE8-F5B4A97AB218}" destId="{A3308118-CE1E-434A-B35B-356D44B9C50D}" srcOrd="0" destOrd="0" presId="urn:microsoft.com/office/officeart/2005/8/layout/radial3#11"/>
    <dgm:cxn modelId="{C9D31F83-75E6-4E06-8702-111C99F138A5}" type="presOf" srcId="{185E659A-0707-4D9F-AB82-A4C2D0EB60B9}" destId="{828C35B5-ADE3-4647-AFFC-7C782C929433}" srcOrd="0" destOrd="0" presId="urn:microsoft.com/office/officeart/2005/8/layout/radial3#11"/>
    <dgm:cxn modelId="{8A256E83-DF67-4759-A898-8504F407D4B0}" srcId="{2A492A67-CABE-4FCC-9DE8-F5B4A97AB218}" destId="{07434436-091A-4803-84CC-D4A0F93F0E32}" srcOrd="0" destOrd="0" parTransId="{20C583CD-736F-4A38-B15B-4D1AC771A4C2}" sibTransId="{35EA7B9C-13EE-437D-9101-EF86761E828B}"/>
    <dgm:cxn modelId="{76EB468B-E471-4D71-80BC-66FB96F515F6}" type="presOf" srcId="{831635A1-B175-48D8-BFC7-F31D690B5B63}" destId="{E05B69E7-6FD5-4A1C-A750-0A142F7E2CB4}" srcOrd="0" destOrd="0" presId="urn:microsoft.com/office/officeart/2005/8/layout/radial3#11"/>
    <dgm:cxn modelId="{9D8C62A6-5E98-4E96-8181-0F78D5BF567B}" type="presOf" srcId="{07434436-091A-4803-84CC-D4A0F93F0E32}" destId="{BEC3E765-D15D-463C-ABB8-7F1A9A428DDE}" srcOrd="0" destOrd="0" presId="urn:microsoft.com/office/officeart/2005/8/layout/radial3#11"/>
    <dgm:cxn modelId="{C1A39CC7-351C-414F-B570-3C1CD99F08FA}" srcId="{2A492A67-CABE-4FCC-9DE8-F5B4A97AB218}" destId="{831635A1-B175-48D8-BFC7-F31D690B5B63}" srcOrd="3" destOrd="0" parTransId="{4348EE81-2E89-498E-9EB9-8CAFE2BC2D23}" sibTransId="{DFE462F2-8FBB-4F73-B480-701CAC35D7A3}"/>
    <dgm:cxn modelId="{16270F86-8D37-4057-90CC-440432052C81}" type="presParOf" srcId="{828C35B5-ADE3-4647-AFFC-7C782C929433}" destId="{9101917F-6BB7-4B73-9D8F-3B5E74E4E079}" srcOrd="0" destOrd="0" presId="urn:microsoft.com/office/officeart/2005/8/layout/radial3#11"/>
    <dgm:cxn modelId="{FC5D4EE7-F0D6-4D08-8262-578429DE0C13}" type="presParOf" srcId="{9101917F-6BB7-4B73-9D8F-3B5E74E4E079}" destId="{A3308118-CE1E-434A-B35B-356D44B9C50D}" srcOrd="0" destOrd="0" presId="urn:microsoft.com/office/officeart/2005/8/layout/radial3#11"/>
    <dgm:cxn modelId="{82A5C4ED-EE45-4EF5-9D35-2AEAD5882450}" type="presParOf" srcId="{9101917F-6BB7-4B73-9D8F-3B5E74E4E079}" destId="{BEC3E765-D15D-463C-ABB8-7F1A9A428DDE}" srcOrd="1" destOrd="0" presId="urn:microsoft.com/office/officeart/2005/8/layout/radial3#11"/>
    <dgm:cxn modelId="{5031B691-94FC-4F82-B4EE-C4E9894C7317}" type="presParOf" srcId="{9101917F-6BB7-4B73-9D8F-3B5E74E4E079}" destId="{98A45B9E-4837-4E82-BCAD-EBB7AF83D40E}" srcOrd="2" destOrd="0" presId="urn:microsoft.com/office/officeart/2005/8/layout/radial3#11"/>
    <dgm:cxn modelId="{DECCFFCC-5496-4D15-B9E1-C1C05761A1D2}" type="presParOf" srcId="{9101917F-6BB7-4B73-9D8F-3B5E74E4E079}" destId="{3EF98056-17F9-42BC-974D-C20FB66FD8BF}" srcOrd="3" destOrd="0" presId="urn:microsoft.com/office/officeart/2005/8/layout/radial3#11"/>
    <dgm:cxn modelId="{E02C9AB5-9FF8-4574-8D75-5AE4D4F597B2}" type="presParOf" srcId="{9101917F-6BB7-4B73-9D8F-3B5E74E4E079}" destId="{E05B69E7-6FD5-4A1C-A750-0A142F7E2CB4}" srcOrd="4" destOrd="0" presId="urn:microsoft.com/office/officeart/2005/8/layout/radial3#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85E659A-0707-4D9F-AB82-A4C2D0EB60B9}" type="doc">
      <dgm:prSet loTypeId="urn:microsoft.com/office/officeart/2005/8/layout/radial3#12" loCatId="cycle" qsTypeId="urn:microsoft.com/office/officeart/2005/8/quickstyle/3d4" qsCatId="3D" csTypeId="urn:microsoft.com/office/officeart/2005/8/colors/accent2_2" csCatId="accent2" phldr="1"/>
      <dgm:spPr/>
      <dgm:t>
        <a:bodyPr/>
        <a:lstStyle/>
        <a:p>
          <a:endParaRPr lang="tr-TR"/>
        </a:p>
      </dgm:t>
    </dgm:pt>
    <dgm:pt modelId="{2A492A67-CABE-4FCC-9DE8-F5B4A97AB218}">
      <dgm:prSet phldrT="[Metin]" custT="1"/>
      <dgm:spPr/>
      <dgm:t>
        <a:bodyPr/>
        <a:lstStyle/>
        <a:p>
          <a:r>
            <a:rPr lang="tr-TR"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STRES BELİRTİLERİ</a:t>
          </a:r>
        </a:p>
      </dgm:t>
    </dgm:pt>
    <dgm:pt modelId="{C35AA6AF-28B6-4CB0-98A8-2BFCD7C3F1A0}" type="par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E70BEC0C-B2C8-4188-9DE1-20B530111F1E}" type="sibTrans" cxnId="{62FAC45C-D483-400D-860B-CB3789AC7B4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7434436-091A-4803-84CC-D4A0F93F0E32}">
      <dgm:prSet phldrT="[Metin]" custT="1"/>
      <dgm:spPr>
        <a:solidFill>
          <a:srgbClr val="00B0F0">
            <a:alpha val="50000"/>
          </a:srgbClr>
        </a:solidFill>
      </dgm:spPr>
      <dgm:t>
        <a:bodyPr/>
        <a:lstStyle/>
        <a:p>
          <a:r>
            <a:rPr lang="tr-TR"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Sosyal ve Davranışsal Belirtileri</a:t>
          </a:r>
        </a:p>
      </dgm:t>
    </dgm:pt>
    <dgm:pt modelId="{20C583CD-736F-4A38-B15B-4D1AC771A4C2}" type="par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35EA7B9C-13EE-437D-9101-EF86761E828B}" type="sibTrans" cxnId="{8A256E83-DF67-4759-A898-8504F407D4B0}">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921A47E-03A8-40EC-8D50-0A54E949BC1C}">
      <dgm:prSet phldrT="[Metin]" custT="1"/>
      <dgm:spPr/>
      <dgm:t>
        <a:bodyPr/>
        <a:lstStyle/>
        <a:p>
          <a:r>
            <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Duygusal Belirtileri</a:t>
          </a:r>
        </a:p>
      </dgm:t>
    </dgm:pt>
    <dgm:pt modelId="{A4F79EA1-AA86-4718-9661-2C7055F1C367}" type="par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96655378-DB00-4AB5-B332-0016471DDDD5}" type="sibTrans" cxnId="{EBD7052B-D8A4-4126-97C0-3132F4E035A2}">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31635A1-B175-48D8-BFC7-F31D690B5B63}">
      <dgm:prSet phldrT="[Metin]" custT="1"/>
      <dgm:spPr/>
      <dgm:t>
        <a:bodyPr/>
        <a:lstStyle/>
        <a:p>
          <a:r>
            <a:rPr lang="tr-TR"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Zihinsel Belirtileri</a:t>
          </a:r>
        </a:p>
      </dgm:t>
    </dgm:pt>
    <dgm:pt modelId="{4348EE81-2E89-498E-9EB9-8CAFE2BC2D23}" type="par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DFE462F2-8FBB-4F73-B480-701CAC35D7A3}" type="sibTrans" cxnId="{C1A39CC7-351C-414F-B570-3C1CD99F08FA}">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21719E62-1593-4CE1-B0F9-FA6040028582}">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5CFAB748-456D-4A13-A437-59442C75E05A}" type="par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812C94B0-3F64-4145-9706-14B8D7DFC8A3}" type="sibTrans" cxnId="{C2826A24-1D86-4AF1-9FFC-5FBBF87F9778}">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1DDC628F-F4D6-4603-A722-5C7FB48D9763}">
      <dgm:prSet phldrT="[Metin]"/>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B09B05D0-70B0-4126-A919-68FD10DA7915}" type="par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00EF96BB-8CDE-47AB-931A-1B20FA1AC547}" type="sibTrans" cxnId="{2422933E-4746-4BD0-BE69-45DEDA894E37}">
      <dgm:prSet/>
      <dgm:spPr/>
      <dgm:t>
        <a:bodyPr/>
        <a:lstStyle/>
        <a:p>
          <a:endParaRPr lang="tr-TR"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gm:t>
    </dgm:pt>
    <dgm:pt modelId="{DC86696C-7258-4398-BB23-2811210052A9}">
      <dgm:prSet custT="1"/>
      <dgm:spPr/>
      <dgm:t>
        <a:bodyPr/>
        <a:lstStyle/>
        <a:p>
          <a:r>
            <a:rPr lang="tr-TR"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Fiziksel</a:t>
          </a:r>
        </a:p>
        <a:p>
          <a:r>
            <a:rPr lang="tr-TR"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Belirtileri</a:t>
          </a:r>
          <a:endParaRPr lang="tr-TR" sz="1200" dirty="0"/>
        </a:p>
      </dgm:t>
    </dgm:pt>
    <dgm:pt modelId="{A967BB19-72E5-4FEF-A007-49C84E6A7F6A}" type="parTrans" cxnId="{2C01F11A-3E07-4648-B391-8EBFA0F83339}">
      <dgm:prSet/>
      <dgm:spPr/>
      <dgm:t>
        <a:bodyPr/>
        <a:lstStyle/>
        <a:p>
          <a:endParaRPr lang="tr-TR"/>
        </a:p>
      </dgm:t>
    </dgm:pt>
    <dgm:pt modelId="{9AC86444-6746-40C8-AC50-C71476C4F059}" type="sibTrans" cxnId="{2C01F11A-3E07-4648-B391-8EBFA0F83339}">
      <dgm:prSet/>
      <dgm:spPr/>
      <dgm:t>
        <a:bodyPr/>
        <a:lstStyle/>
        <a:p>
          <a:endParaRPr lang="tr-TR"/>
        </a:p>
      </dgm:t>
    </dgm:pt>
    <dgm:pt modelId="{828C35B5-ADE3-4647-AFFC-7C782C929433}" type="pres">
      <dgm:prSet presAssocID="{185E659A-0707-4D9F-AB82-A4C2D0EB60B9}" presName="composite" presStyleCnt="0">
        <dgm:presLayoutVars>
          <dgm:chMax val="1"/>
          <dgm:dir/>
          <dgm:resizeHandles val="exact"/>
        </dgm:presLayoutVars>
      </dgm:prSet>
      <dgm:spPr/>
    </dgm:pt>
    <dgm:pt modelId="{9101917F-6BB7-4B73-9D8F-3B5E74E4E079}" type="pres">
      <dgm:prSet presAssocID="{185E659A-0707-4D9F-AB82-A4C2D0EB60B9}" presName="radial" presStyleCnt="0">
        <dgm:presLayoutVars>
          <dgm:animLvl val="ctr"/>
        </dgm:presLayoutVars>
      </dgm:prSet>
      <dgm:spPr/>
    </dgm:pt>
    <dgm:pt modelId="{A3308118-CE1E-434A-B35B-356D44B9C50D}" type="pres">
      <dgm:prSet presAssocID="{2A492A67-CABE-4FCC-9DE8-F5B4A97AB218}" presName="centerShape" presStyleLbl="vennNode1" presStyleIdx="0" presStyleCnt="5"/>
      <dgm:spPr/>
    </dgm:pt>
    <dgm:pt modelId="{BEC3E765-D15D-463C-ABB8-7F1A9A428DDE}" type="pres">
      <dgm:prSet presAssocID="{07434436-091A-4803-84CC-D4A0F93F0E32}" presName="node" presStyleLbl="vennNode1" presStyleIdx="1" presStyleCnt="5" custScaleX="165824" custScaleY="158958">
        <dgm:presLayoutVars>
          <dgm:bulletEnabled val="1"/>
        </dgm:presLayoutVars>
      </dgm:prSet>
      <dgm:spPr/>
    </dgm:pt>
    <dgm:pt modelId="{98A45B9E-4837-4E82-BCAD-EBB7AF83D40E}" type="pres">
      <dgm:prSet presAssocID="{DC86696C-7258-4398-BB23-2811210052A9}" presName="node" presStyleLbl="vennNode1" presStyleIdx="2" presStyleCnt="5">
        <dgm:presLayoutVars>
          <dgm:bulletEnabled val="1"/>
        </dgm:presLayoutVars>
      </dgm:prSet>
      <dgm:spPr/>
    </dgm:pt>
    <dgm:pt modelId="{3EF98056-17F9-42BC-974D-C20FB66FD8BF}" type="pres">
      <dgm:prSet presAssocID="{0921A47E-03A8-40EC-8D50-0A54E949BC1C}" presName="node" presStyleLbl="vennNode1" presStyleIdx="3" presStyleCnt="5">
        <dgm:presLayoutVars>
          <dgm:bulletEnabled val="1"/>
        </dgm:presLayoutVars>
      </dgm:prSet>
      <dgm:spPr/>
    </dgm:pt>
    <dgm:pt modelId="{E05B69E7-6FD5-4A1C-A750-0A142F7E2CB4}" type="pres">
      <dgm:prSet presAssocID="{831635A1-B175-48D8-BFC7-F31D690B5B63}" presName="node" presStyleLbl="vennNode1" presStyleIdx="4" presStyleCnt="5">
        <dgm:presLayoutVars>
          <dgm:bulletEnabled val="1"/>
        </dgm:presLayoutVars>
      </dgm:prSet>
      <dgm:spPr/>
    </dgm:pt>
  </dgm:ptLst>
  <dgm:cxnLst>
    <dgm:cxn modelId="{2C01F11A-3E07-4648-B391-8EBFA0F83339}" srcId="{2A492A67-CABE-4FCC-9DE8-F5B4A97AB218}" destId="{DC86696C-7258-4398-BB23-2811210052A9}" srcOrd="1" destOrd="0" parTransId="{A967BB19-72E5-4FEF-A007-49C84E6A7F6A}" sibTransId="{9AC86444-6746-40C8-AC50-C71476C4F059}"/>
    <dgm:cxn modelId="{C2826A24-1D86-4AF1-9FFC-5FBBF87F9778}" srcId="{185E659A-0707-4D9F-AB82-A4C2D0EB60B9}" destId="{21719E62-1593-4CE1-B0F9-FA6040028582}" srcOrd="2" destOrd="0" parTransId="{5CFAB748-456D-4A13-A437-59442C75E05A}" sibTransId="{812C94B0-3F64-4145-9706-14B8D7DFC8A3}"/>
    <dgm:cxn modelId="{EBD7052B-D8A4-4126-97C0-3132F4E035A2}" srcId="{2A492A67-CABE-4FCC-9DE8-F5B4A97AB218}" destId="{0921A47E-03A8-40EC-8D50-0A54E949BC1C}" srcOrd="2" destOrd="0" parTransId="{A4F79EA1-AA86-4718-9661-2C7055F1C367}" sibTransId="{96655378-DB00-4AB5-B332-0016471DDDD5}"/>
    <dgm:cxn modelId="{2422933E-4746-4BD0-BE69-45DEDA894E37}" srcId="{185E659A-0707-4D9F-AB82-A4C2D0EB60B9}" destId="{1DDC628F-F4D6-4603-A722-5C7FB48D9763}" srcOrd="1" destOrd="0" parTransId="{B09B05D0-70B0-4126-A919-68FD10DA7915}" sibTransId="{00EF96BB-8CDE-47AB-931A-1B20FA1AC547}"/>
    <dgm:cxn modelId="{62FAC45C-D483-400D-860B-CB3789AC7B48}" srcId="{185E659A-0707-4D9F-AB82-A4C2D0EB60B9}" destId="{2A492A67-CABE-4FCC-9DE8-F5B4A97AB218}" srcOrd="0" destOrd="0" parTransId="{C35AA6AF-28B6-4CB0-98A8-2BFCD7C3F1A0}" sibTransId="{E70BEC0C-B2C8-4188-9DE1-20B530111F1E}"/>
    <dgm:cxn modelId="{E7FC4149-D76F-424F-A48D-DCCA5D80C9BD}" type="presOf" srcId="{185E659A-0707-4D9F-AB82-A4C2D0EB60B9}" destId="{828C35B5-ADE3-4647-AFFC-7C782C929433}" srcOrd="0" destOrd="0" presId="urn:microsoft.com/office/officeart/2005/8/layout/radial3#12"/>
    <dgm:cxn modelId="{25C5006F-083E-4C0B-9FD5-126E826218C5}" type="presOf" srcId="{0921A47E-03A8-40EC-8D50-0A54E949BC1C}" destId="{3EF98056-17F9-42BC-974D-C20FB66FD8BF}" srcOrd="0" destOrd="0" presId="urn:microsoft.com/office/officeart/2005/8/layout/radial3#12"/>
    <dgm:cxn modelId="{8A256E83-DF67-4759-A898-8504F407D4B0}" srcId="{2A492A67-CABE-4FCC-9DE8-F5B4A97AB218}" destId="{07434436-091A-4803-84CC-D4A0F93F0E32}" srcOrd="0" destOrd="0" parTransId="{20C583CD-736F-4A38-B15B-4D1AC771A4C2}" sibTransId="{35EA7B9C-13EE-437D-9101-EF86761E828B}"/>
    <dgm:cxn modelId="{C1A39CC7-351C-414F-B570-3C1CD99F08FA}" srcId="{2A492A67-CABE-4FCC-9DE8-F5B4A97AB218}" destId="{831635A1-B175-48D8-BFC7-F31D690B5B63}" srcOrd="3" destOrd="0" parTransId="{4348EE81-2E89-498E-9EB9-8CAFE2BC2D23}" sibTransId="{DFE462F2-8FBB-4F73-B480-701CAC35D7A3}"/>
    <dgm:cxn modelId="{8D9131D3-BF9D-47D6-8B2A-61566FA41BCA}" type="presOf" srcId="{831635A1-B175-48D8-BFC7-F31D690B5B63}" destId="{E05B69E7-6FD5-4A1C-A750-0A142F7E2CB4}" srcOrd="0" destOrd="0" presId="urn:microsoft.com/office/officeart/2005/8/layout/radial3#12"/>
    <dgm:cxn modelId="{7E6CE9EC-2728-4470-9E7C-894AC6FA7C0C}" type="presOf" srcId="{2A492A67-CABE-4FCC-9DE8-F5B4A97AB218}" destId="{A3308118-CE1E-434A-B35B-356D44B9C50D}" srcOrd="0" destOrd="0" presId="urn:microsoft.com/office/officeart/2005/8/layout/radial3#12"/>
    <dgm:cxn modelId="{3CB511F2-33D7-4EA1-8443-32DDCA844185}" type="presOf" srcId="{07434436-091A-4803-84CC-D4A0F93F0E32}" destId="{BEC3E765-D15D-463C-ABB8-7F1A9A428DDE}" srcOrd="0" destOrd="0" presId="urn:microsoft.com/office/officeart/2005/8/layout/radial3#12"/>
    <dgm:cxn modelId="{D038F4FC-230E-49B0-B678-8FB61EB92A42}" type="presOf" srcId="{DC86696C-7258-4398-BB23-2811210052A9}" destId="{98A45B9E-4837-4E82-BCAD-EBB7AF83D40E}" srcOrd="0" destOrd="0" presId="urn:microsoft.com/office/officeart/2005/8/layout/radial3#12"/>
    <dgm:cxn modelId="{378B0A99-E733-4B7A-9EF0-C51D61E5C9D7}" type="presParOf" srcId="{828C35B5-ADE3-4647-AFFC-7C782C929433}" destId="{9101917F-6BB7-4B73-9D8F-3B5E74E4E079}" srcOrd="0" destOrd="0" presId="urn:microsoft.com/office/officeart/2005/8/layout/radial3#12"/>
    <dgm:cxn modelId="{BEE29283-9538-4559-8F7C-4A3F30C01630}" type="presParOf" srcId="{9101917F-6BB7-4B73-9D8F-3B5E74E4E079}" destId="{A3308118-CE1E-434A-B35B-356D44B9C50D}" srcOrd="0" destOrd="0" presId="urn:microsoft.com/office/officeart/2005/8/layout/radial3#12"/>
    <dgm:cxn modelId="{EED6997A-96E2-4818-8A80-A9C5CB352DD9}" type="presParOf" srcId="{9101917F-6BB7-4B73-9D8F-3B5E74E4E079}" destId="{BEC3E765-D15D-463C-ABB8-7F1A9A428DDE}" srcOrd="1" destOrd="0" presId="urn:microsoft.com/office/officeart/2005/8/layout/radial3#12"/>
    <dgm:cxn modelId="{9E1E3F79-CD20-41F9-96E6-A5722214CDDE}" type="presParOf" srcId="{9101917F-6BB7-4B73-9D8F-3B5E74E4E079}" destId="{98A45B9E-4837-4E82-BCAD-EBB7AF83D40E}" srcOrd="2" destOrd="0" presId="urn:microsoft.com/office/officeart/2005/8/layout/radial3#12"/>
    <dgm:cxn modelId="{90E0B66B-DFFB-4690-A3E0-747984D11CD3}" type="presParOf" srcId="{9101917F-6BB7-4B73-9D8F-3B5E74E4E079}" destId="{3EF98056-17F9-42BC-974D-C20FB66FD8BF}" srcOrd="3" destOrd="0" presId="urn:microsoft.com/office/officeart/2005/8/layout/radial3#12"/>
    <dgm:cxn modelId="{943FA3D8-B7F9-4768-B5B6-0B8F78421840}" type="presParOf" srcId="{9101917F-6BB7-4B73-9D8F-3B5E74E4E079}" destId="{E05B69E7-6FD5-4A1C-A750-0A142F7E2CB4}" srcOrd="4" destOrd="0" presId="urn:microsoft.com/office/officeart/2005/8/layout/radial3#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3D4A334-7008-4EB3-AC12-DD5CA192008E}" type="doc">
      <dgm:prSet loTypeId="urn:microsoft.com/office/officeart/2005/8/layout/radial4#10" loCatId="relationship" qsTypeId="urn:microsoft.com/office/officeart/2005/8/quickstyle/simple4" qsCatId="simple" csTypeId="urn:microsoft.com/office/officeart/2005/8/colors/accent6_2" csCatId="accent6" phldr="1"/>
      <dgm:spPr/>
      <dgm:t>
        <a:bodyPr/>
        <a:lstStyle/>
        <a:p>
          <a:endParaRPr lang="tr-TR"/>
        </a:p>
      </dgm:t>
    </dgm:pt>
    <dgm:pt modelId="{1B5CE04E-CA69-43D0-BF77-3F190E298494}">
      <dgm:prSet phldrT="[Metin]"/>
      <dgm:spPr>
        <a:solidFill>
          <a:srgbClr val="002060"/>
        </a:solidFill>
        <a:ln w="38100">
          <a:solidFill>
            <a:schemeClr val="bg1"/>
          </a:solidFill>
        </a:ln>
      </dgm:spPr>
      <dgm:t>
        <a:bodyPr/>
        <a:lstStyle/>
        <a:p>
          <a:r>
            <a:rPr lang="tr-TR" b="1" dirty="0">
              <a:latin typeface="Maiandra GD" pitchFamily="34" charset="0"/>
            </a:rPr>
            <a:t>Stres Tepkisinin Basamakları</a:t>
          </a:r>
        </a:p>
      </dgm:t>
    </dgm:pt>
    <dgm:pt modelId="{6BC94B92-7EB4-467E-B27A-8DB16A62460A}" type="parTrans" cxnId="{D1A828EB-6544-487F-820B-5D284F311B8E}">
      <dgm:prSet/>
      <dgm:spPr/>
      <dgm:t>
        <a:bodyPr/>
        <a:lstStyle/>
        <a:p>
          <a:endParaRPr lang="tr-TR" b="1">
            <a:latin typeface="Maiandra GD" pitchFamily="34" charset="0"/>
          </a:endParaRPr>
        </a:p>
      </dgm:t>
    </dgm:pt>
    <dgm:pt modelId="{E70F3D97-B433-48F5-8C38-1794C2B53C0C}" type="sibTrans" cxnId="{D1A828EB-6544-487F-820B-5D284F311B8E}">
      <dgm:prSet/>
      <dgm:spPr/>
      <dgm:t>
        <a:bodyPr/>
        <a:lstStyle/>
        <a:p>
          <a:endParaRPr lang="tr-TR" b="1">
            <a:latin typeface="Maiandra GD" pitchFamily="34" charset="0"/>
          </a:endParaRPr>
        </a:p>
      </dgm:t>
    </dgm:pt>
    <dgm:pt modelId="{C0B78B08-0F98-4414-95D9-A379990C1EC9}">
      <dgm:prSet phldrT="[Metin]" custT="1"/>
      <dgm:spPr>
        <a:solidFill>
          <a:srgbClr val="FF0000"/>
        </a:solidFill>
        <a:ln w="38100">
          <a:solidFill>
            <a:schemeClr val="bg1"/>
          </a:solidFill>
          <a:prstDash val="dash"/>
        </a:ln>
      </dgm:spPr>
      <dgm:t>
        <a:bodyPr/>
        <a:lstStyle/>
        <a:p>
          <a:r>
            <a:rPr lang="tr-TR" sz="4000" b="1" dirty="0">
              <a:latin typeface="Maiandra GD" pitchFamily="34" charset="0"/>
            </a:rPr>
            <a:t>Alarm </a:t>
          </a:r>
          <a:r>
            <a:rPr lang="tr-TR" sz="4000" b="1" dirty="0" err="1">
              <a:latin typeface="Maiandra GD" pitchFamily="34" charset="0"/>
            </a:rPr>
            <a:t>ReaksiyonuEvresi</a:t>
          </a:r>
          <a:endParaRPr lang="tr-TR" sz="4000" b="1" dirty="0">
            <a:latin typeface="Maiandra GD" pitchFamily="34" charset="0"/>
          </a:endParaRPr>
        </a:p>
      </dgm:t>
    </dgm:pt>
    <dgm:pt modelId="{2590CC28-CDA1-419F-8190-8C6B07758A12}" type="parTrans" cxnId="{1491F7C5-EE6C-4937-B230-75DCCAC6612F}">
      <dgm:prSet/>
      <dgm:spPr>
        <a:solidFill>
          <a:srgbClr val="FF0000"/>
        </a:solidFill>
        <a:ln w="38100">
          <a:solidFill>
            <a:schemeClr val="bg1"/>
          </a:solidFill>
          <a:prstDash val="dash"/>
        </a:ln>
      </dgm:spPr>
      <dgm:t>
        <a:bodyPr/>
        <a:lstStyle/>
        <a:p>
          <a:endParaRPr lang="tr-TR" b="1">
            <a:latin typeface="Maiandra GD" pitchFamily="34" charset="0"/>
          </a:endParaRPr>
        </a:p>
      </dgm:t>
    </dgm:pt>
    <dgm:pt modelId="{CF63F181-459E-4FBA-B083-650DF92E34E0}" type="sibTrans" cxnId="{1491F7C5-EE6C-4937-B230-75DCCAC6612F}">
      <dgm:prSet/>
      <dgm:spPr/>
      <dgm:t>
        <a:bodyPr/>
        <a:lstStyle/>
        <a:p>
          <a:endParaRPr lang="tr-TR" b="1">
            <a:latin typeface="Maiandra GD" pitchFamily="34" charset="0"/>
          </a:endParaRPr>
        </a:p>
      </dgm:t>
    </dgm:pt>
    <dgm:pt modelId="{849E6F83-87CC-467F-8D36-136E556568A9}">
      <dgm:prSet phldrT="[Metin]" custT="1"/>
      <dgm:spPr>
        <a:solidFill>
          <a:srgbClr val="FF0000"/>
        </a:solidFill>
        <a:ln w="38100">
          <a:solidFill>
            <a:schemeClr val="bg1"/>
          </a:solidFill>
        </a:ln>
      </dgm:spPr>
      <dgm:t>
        <a:bodyPr/>
        <a:lstStyle/>
        <a:p>
          <a:r>
            <a:rPr lang="tr-TR" sz="4000" b="1" dirty="0">
              <a:latin typeface="Maiandra GD" pitchFamily="34" charset="0"/>
            </a:rPr>
            <a:t>Direnç Evresi</a:t>
          </a:r>
        </a:p>
      </dgm:t>
    </dgm:pt>
    <dgm:pt modelId="{1A870D18-BDF3-46C4-ADEA-E54CF7B430F7}" type="parTrans" cxnId="{F39735EC-31D6-44BB-9936-0E4A9F0DBDC0}">
      <dgm:prSet/>
      <dgm:spPr>
        <a:solidFill>
          <a:srgbClr val="FF0000"/>
        </a:solidFill>
        <a:ln w="38100">
          <a:solidFill>
            <a:schemeClr val="bg1"/>
          </a:solidFill>
          <a:prstDash val="dash"/>
        </a:ln>
      </dgm:spPr>
      <dgm:t>
        <a:bodyPr/>
        <a:lstStyle/>
        <a:p>
          <a:endParaRPr lang="tr-TR" b="1">
            <a:latin typeface="Maiandra GD" pitchFamily="34" charset="0"/>
          </a:endParaRPr>
        </a:p>
      </dgm:t>
    </dgm:pt>
    <dgm:pt modelId="{0609EDAB-6A09-476C-896B-DE817E868163}" type="sibTrans" cxnId="{F39735EC-31D6-44BB-9936-0E4A9F0DBDC0}">
      <dgm:prSet/>
      <dgm:spPr/>
      <dgm:t>
        <a:bodyPr/>
        <a:lstStyle/>
        <a:p>
          <a:endParaRPr lang="tr-TR" b="1">
            <a:latin typeface="Maiandra GD" pitchFamily="34" charset="0"/>
          </a:endParaRPr>
        </a:p>
      </dgm:t>
    </dgm:pt>
    <dgm:pt modelId="{533636CD-C702-49C6-B52B-5D1BC8A13BAB}">
      <dgm:prSet custT="1"/>
      <dgm:spPr>
        <a:solidFill>
          <a:srgbClr val="FF0000"/>
        </a:solidFill>
        <a:ln w="38100">
          <a:solidFill>
            <a:schemeClr val="bg1"/>
          </a:solidFill>
          <a:prstDash val="dash"/>
        </a:ln>
      </dgm:spPr>
      <dgm:t>
        <a:bodyPr/>
        <a:lstStyle/>
        <a:p>
          <a:r>
            <a:rPr lang="tr-TR" sz="4000" b="1" dirty="0">
              <a:latin typeface="Maiandra GD" pitchFamily="34" charset="0"/>
            </a:rPr>
            <a:t>Tükenme Evresi</a:t>
          </a:r>
          <a:endParaRPr lang="tr-TR" sz="3200" b="1" dirty="0">
            <a:latin typeface="Maiandra GD" pitchFamily="34" charset="0"/>
          </a:endParaRPr>
        </a:p>
      </dgm:t>
    </dgm:pt>
    <dgm:pt modelId="{07B526B2-711B-4C90-9E5E-5DFAC35C570C}" type="parTrans" cxnId="{A92B97D3-6D4B-4558-B4E8-3EEEE3B9FFC2}">
      <dgm:prSet/>
      <dgm:spPr>
        <a:solidFill>
          <a:srgbClr val="FF0000"/>
        </a:solidFill>
        <a:ln w="38100">
          <a:solidFill>
            <a:schemeClr val="bg1"/>
          </a:solidFill>
          <a:prstDash val="dash"/>
        </a:ln>
      </dgm:spPr>
      <dgm:t>
        <a:bodyPr/>
        <a:lstStyle/>
        <a:p>
          <a:endParaRPr lang="tr-TR" b="1">
            <a:latin typeface="Maiandra GD" pitchFamily="34" charset="0"/>
          </a:endParaRPr>
        </a:p>
      </dgm:t>
    </dgm:pt>
    <dgm:pt modelId="{EA8E4D6B-AD85-462E-8DB4-E81EC046E681}" type="sibTrans" cxnId="{A92B97D3-6D4B-4558-B4E8-3EEEE3B9FFC2}">
      <dgm:prSet/>
      <dgm:spPr/>
      <dgm:t>
        <a:bodyPr/>
        <a:lstStyle/>
        <a:p>
          <a:endParaRPr lang="tr-TR" b="1">
            <a:latin typeface="Maiandra GD" pitchFamily="34" charset="0"/>
          </a:endParaRPr>
        </a:p>
      </dgm:t>
    </dgm:pt>
    <dgm:pt modelId="{C2FA14A2-4108-4533-B018-4F119B157905}" type="pres">
      <dgm:prSet presAssocID="{83D4A334-7008-4EB3-AC12-DD5CA192008E}" presName="cycle" presStyleCnt="0">
        <dgm:presLayoutVars>
          <dgm:chMax val="1"/>
          <dgm:dir/>
          <dgm:animLvl val="ctr"/>
          <dgm:resizeHandles val="exact"/>
        </dgm:presLayoutVars>
      </dgm:prSet>
      <dgm:spPr/>
    </dgm:pt>
    <dgm:pt modelId="{38156420-6D47-4182-BA76-F2125804B073}" type="pres">
      <dgm:prSet presAssocID="{1B5CE04E-CA69-43D0-BF77-3F190E298494}" presName="centerShape" presStyleLbl="node0" presStyleIdx="0" presStyleCnt="1"/>
      <dgm:spPr/>
    </dgm:pt>
    <dgm:pt modelId="{952AFD50-2A22-401B-9ED2-43759FD6C783}" type="pres">
      <dgm:prSet presAssocID="{2590CC28-CDA1-419F-8190-8C6B07758A12}" presName="parTrans" presStyleLbl="bgSibTrans2D1" presStyleIdx="0" presStyleCnt="3"/>
      <dgm:spPr/>
    </dgm:pt>
    <dgm:pt modelId="{D4E53B12-EACE-4714-AE1F-13ED1F47B857}" type="pres">
      <dgm:prSet presAssocID="{C0B78B08-0F98-4414-95D9-A379990C1EC9}" presName="node" presStyleLbl="node1" presStyleIdx="0" presStyleCnt="3">
        <dgm:presLayoutVars>
          <dgm:bulletEnabled val="1"/>
        </dgm:presLayoutVars>
      </dgm:prSet>
      <dgm:spPr/>
    </dgm:pt>
    <dgm:pt modelId="{B3910DE2-66F0-4FC4-9F47-77A099513672}" type="pres">
      <dgm:prSet presAssocID="{1A870D18-BDF3-46C4-ADEA-E54CF7B430F7}" presName="parTrans" presStyleLbl="bgSibTrans2D1" presStyleIdx="1" presStyleCnt="3"/>
      <dgm:spPr/>
    </dgm:pt>
    <dgm:pt modelId="{583D7C49-771B-46A3-9744-1021C569DCAF}" type="pres">
      <dgm:prSet presAssocID="{849E6F83-87CC-467F-8D36-136E556568A9}" presName="node" presStyleLbl="node1" presStyleIdx="1" presStyleCnt="3">
        <dgm:presLayoutVars>
          <dgm:bulletEnabled val="1"/>
        </dgm:presLayoutVars>
      </dgm:prSet>
      <dgm:spPr/>
    </dgm:pt>
    <dgm:pt modelId="{5B9F4AB4-26C2-4171-8936-74ACBDCAED9F}" type="pres">
      <dgm:prSet presAssocID="{07B526B2-711B-4C90-9E5E-5DFAC35C570C}" presName="parTrans" presStyleLbl="bgSibTrans2D1" presStyleIdx="2" presStyleCnt="3"/>
      <dgm:spPr/>
    </dgm:pt>
    <dgm:pt modelId="{EC4C6692-4609-4C76-B09B-A3D6D406E566}" type="pres">
      <dgm:prSet presAssocID="{533636CD-C702-49C6-B52B-5D1BC8A13BAB}" presName="node" presStyleLbl="node1" presStyleIdx="2" presStyleCnt="3">
        <dgm:presLayoutVars>
          <dgm:bulletEnabled val="1"/>
        </dgm:presLayoutVars>
      </dgm:prSet>
      <dgm:spPr/>
    </dgm:pt>
  </dgm:ptLst>
  <dgm:cxnLst>
    <dgm:cxn modelId="{8A61D417-EBEE-495D-BE77-07837C4CC786}" type="presOf" srcId="{849E6F83-87CC-467F-8D36-136E556568A9}" destId="{583D7C49-771B-46A3-9744-1021C569DCAF}" srcOrd="0" destOrd="0" presId="urn:microsoft.com/office/officeart/2005/8/layout/radial4#10"/>
    <dgm:cxn modelId="{117C9E2C-9010-4566-9943-D7E3F55D8890}" type="presOf" srcId="{C0B78B08-0F98-4414-95D9-A379990C1EC9}" destId="{D4E53B12-EACE-4714-AE1F-13ED1F47B857}" srcOrd="0" destOrd="0" presId="urn:microsoft.com/office/officeart/2005/8/layout/radial4#10"/>
    <dgm:cxn modelId="{68BEE737-CB12-4373-B474-640E77563A0F}" type="presOf" srcId="{07B526B2-711B-4C90-9E5E-5DFAC35C570C}" destId="{5B9F4AB4-26C2-4171-8936-74ACBDCAED9F}" srcOrd="0" destOrd="0" presId="urn:microsoft.com/office/officeart/2005/8/layout/radial4#10"/>
    <dgm:cxn modelId="{540B3238-A7A8-467B-A79C-4F95F0B26BCA}" type="presOf" srcId="{1A870D18-BDF3-46C4-ADEA-E54CF7B430F7}" destId="{B3910DE2-66F0-4FC4-9F47-77A099513672}" srcOrd="0" destOrd="0" presId="urn:microsoft.com/office/officeart/2005/8/layout/radial4#10"/>
    <dgm:cxn modelId="{6E93333B-A69A-4BFB-BA20-090D53E39652}" type="presOf" srcId="{2590CC28-CDA1-419F-8190-8C6B07758A12}" destId="{952AFD50-2A22-401B-9ED2-43759FD6C783}" srcOrd="0" destOrd="0" presId="urn:microsoft.com/office/officeart/2005/8/layout/radial4#10"/>
    <dgm:cxn modelId="{DB1B9369-7F0E-4EB5-88D3-6462193032B8}" type="presOf" srcId="{1B5CE04E-CA69-43D0-BF77-3F190E298494}" destId="{38156420-6D47-4182-BA76-F2125804B073}" srcOrd="0" destOrd="0" presId="urn:microsoft.com/office/officeart/2005/8/layout/radial4#10"/>
    <dgm:cxn modelId="{93CBE9B8-DD30-410C-BC71-9CA8E2030256}" type="presOf" srcId="{83D4A334-7008-4EB3-AC12-DD5CA192008E}" destId="{C2FA14A2-4108-4533-B018-4F119B157905}" srcOrd="0" destOrd="0" presId="urn:microsoft.com/office/officeart/2005/8/layout/radial4#10"/>
    <dgm:cxn modelId="{1491F7C5-EE6C-4937-B230-75DCCAC6612F}" srcId="{1B5CE04E-CA69-43D0-BF77-3F190E298494}" destId="{C0B78B08-0F98-4414-95D9-A379990C1EC9}" srcOrd="0" destOrd="0" parTransId="{2590CC28-CDA1-419F-8190-8C6B07758A12}" sibTransId="{CF63F181-459E-4FBA-B083-650DF92E34E0}"/>
    <dgm:cxn modelId="{A92B97D3-6D4B-4558-B4E8-3EEEE3B9FFC2}" srcId="{1B5CE04E-CA69-43D0-BF77-3F190E298494}" destId="{533636CD-C702-49C6-B52B-5D1BC8A13BAB}" srcOrd="2" destOrd="0" parTransId="{07B526B2-711B-4C90-9E5E-5DFAC35C570C}" sibTransId="{EA8E4D6B-AD85-462E-8DB4-E81EC046E681}"/>
    <dgm:cxn modelId="{AF83C7DE-F0C4-4772-B76A-CB8D92E0FD0C}" type="presOf" srcId="{533636CD-C702-49C6-B52B-5D1BC8A13BAB}" destId="{EC4C6692-4609-4C76-B09B-A3D6D406E566}" srcOrd="0" destOrd="0" presId="urn:microsoft.com/office/officeart/2005/8/layout/radial4#10"/>
    <dgm:cxn modelId="{D1A828EB-6544-487F-820B-5D284F311B8E}" srcId="{83D4A334-7008-4EB3-AC12-DD5CA192008E}" destId="{1B5CE04E-CA69-43D0-BF77-3F190E298494}" srcOrd="0" destOrd="0" parTransId="{6BC94B92-7EB4-467E-B27A-8DB16A62460A}" sibTransId="{E70F3D97-B433-48F5-8C38-1794C2B53C0C}"/>
    <dgm:cxn modelId="{F39735EC-31D6-44BB-9936-0E4A9F0DBDC0}" srcId="{1B5CE04E-CA69-43D0-BF77-3F190E298494}" destId="{849E6F83-87CC-467F-8D36-136E556568A9}" srcOrd="1" destOrd="0" parTransId="{1A870D18-BDF3-46C4-ADEA-E54CF7B430F7}" sibTransId="{0609EDAB-6A09-476C-896B-DE817E868163}"/>
    <dgm:cxn modelId="{C31DDBA3-17C5-4D0D-8E7B-AF367A7FA137}" type="presParOf" srcId="{C2FA14A2-4108-4533-B018-4F119B157905}" destId="{38156420-6D47-4182-BA76-F2125804B073}" srcOrd="0" destOrd="0" presId="urn:microsoft.com/office/officeart/2005/8/layout/radial4#10"/>
    <dgm:cxn modelId="{44E512B3-BDD7-485C-BEEF-0909D1A2F09A}" type="presParOf" srcId="{C2FA14A2-4108-4533-B018-4F119B157905}" destId="{952AFD50-2A22-401B-9ED2-43759FD6C783}" srcOrd="1" destOrd="0" presId="urn:microsoft.com/office/officeart/2005/8/layout/radial4#10"/>
    <dgm:cxn modelId="{FBA089C3-79F9-4E90-9743-AF766DB36566}" type="presParOf" srcId="{C2FA14A2-4108-4533-B018-4F119B157905}" destId="{D4E53B12-EACE-4714-AE1F-13ED1F47B857}" srcOrd="2" destOrd="0" presId="urn:microsoft.com/office/officeart/2005/8/layout/radial4#10"/>
    <dgm:cxn modelId="{903EF341-17B4-4B24-9DF1-503334DC59BA}" type="presParOf" srcId="{C2FA14A2-4108-4533-B018-4F119B157905}" destId="{B3910DE2-66F0-4FC4-9F47-77A099513672}" srcOrd="3" destOrd="0" presId="urn:microsoft.com/office/officeart/2005/8/layout/radial4#10"/>
    <dgm:cxn modelId="{18541AFB-025D-431E-AB4E-054A67CF67ED}" type="presParOf" srcId="{C2FA14A2-4108-4533-B018-4F119B157905}" destId="{583D7C49-771B-46A3-9744-1021C569DCAF}" srcOrd="4" destOrd="0" presId="urn:microsoft.com/office/officeart/2005/8/layout/radial4#10"/>
    <dgm:cxn modelId="{8B1B957E-A218-49C8-85E7-074C7207A17E}" type="presParOf" srcId="{C2FA14A2-4108-4533-B018-4F119B157905}" destId="{5B9F4AB4-26C2-4171-8936-74ACBDCAED9F}" srcOrd="5" destOrd="0" presId="urn:microsoft.com/office/officeart/2005/8/layout/radial4#10"/>
    <dgm:cxn modelId="{9E7A027E-B393-4574-BDEB-1374C86C8116}" type="presParOf" srcId="{C2FA14A2-4108-4533-B018-4F119B157905}" destId="{EC4C6692-4609-4C76-B09B-A3D6D406E566}" srcOrd="6" destOrd="0" presId="urn:microsoft.com/office/officeart/2005/8/layout/radial4#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3D4A334-7008-4EB3-AC12-DD5CA192008E}" type="doc">
      <dgm:prSet loTypeId="urn:microsoft.com/office/officeart/2005/8/layout/radial4#11" loCatId="relationship" qsTypeId="urn:microsoft.com/office/officeart/2005/8/quickstyle/simple4" qsCatId="simple" csTypeId="urn:microsoft.com/office/officeart/2005/8/colors/colorful1#7" csCatId="colorful" phldr="1"/>
      <dgm:spPr/>
      <dgm:t>
        <a:bodyPr/>
        <a:lstStyle/>
        <a:p>
          <a:endParaRPr lang="tr-TR"/>
        </a:p>
      </dgm:t>
    </dgm:pt>
    <dgm:pt modelId="{1B5CE04E-CA69-43D0-BF77-3F190E298494}">
      <dgm:prSet phldrT="[Metin]"/>
      <dgm:spPr>
        <a:solidFill>
          <a:srgbClr val="002060"/>
        </a:solidFill>
      </dgm:spPr>
      <dgm:t>
        <a:bodyPr/>
        <a:lstStyle/>
        <a:p>
          <a:r>
            <a:rPr lang="tr-TR" b="1" dirty="0">
              <a:latin typeface="Maiandra GD" pitchFamily="34" charset="0"/>
            </a:rPr>
            <a:t>Stres Tepkisinin Basamakları</a:t>
          </a:r>
        </a:p>
      </dgm:t>
    </dgm:pt>
    <dgm:pt modelId="{6BC94B92-7EB4-467E-B27A-8DB16A62460A}" type="parTrans" cxnId="{D1A828EB-6544-487F-820B-5D284F311B8E}">
      <dgm:prSet/>
      <dgm:spPr/>
      <dgm:t>
        <a:bodyPr/>
        <a:lstStyle/>
        <a:p>
          <a:endParaRPr lang="tr-TR" b="1">
            <a:latin typeface="Maiandra GD" pitchFamily="34" charset="0"/>
          </a:endParaRPr>
        </a:p>
      </dgm:t>
    </dgm:pt>
    <dgm:pt modelId="{E70F3D97-B433-48F5-8C38-1794C2B53C0C}" type="sibTrans" cxnId="{D1A828EB-6544-487F-820B-5D284F311B8E}">
      <dgm:prSet/>
      <dgm:spPr/>
      <dgm:t>
        <a:bodyPr/>
        <a:lstStyle/>
        <a:p>
          <a:endParaRPr lang="tr-TR" b="1">
            <a:latin typeface="Maiandra GD" pitchFamily="34" charset="0"/>
          </a:endParaRPr>
        </a:p>
      </dgm:t>
    </dgm:pt>
    <dgm:pt modelId="{C0B78B08-0F98-4414-95D9-A379990C1EC9}">
      <dgm:prSet phldrT="[Metin]" custT="1"/>
      <dgm:spPr/>
      <dgm:t>
        <a:bodyPr/>
        <a:lstStyle/>
        <a:p>
          <a:r>
            <a:rPr lang="tr-TR" sz="4000" b="1" dirty="0">
              <a:latin typeface="Maiandra GD" pitchFamily="34" charset="0"/>
            </a:rPr>
            <a:t>1. EVRE</a:t>
          </a:r>
        </a:p>
        <a:p>
          <a:r>
            <a:rPr lang="tr-TR" sz="4000" b="1" dirty="0">
              <a:latin typeface="Maiandra GD" pitchFamily="34" charset="0"/>
            </a:rPr>
            <a:t>Alarm Reaksiyonu</a:t>
          </a:r>
        </a:p>
      </dgm:t>
    </dgm:pt>
    <dgm:pt modelId="{2590CC28-CDA1-419F-8190-8C6B07758A12}" type="parTrans" cxnId="{1491F7C5-EE6C-4937-B230-75DCCAC6612F}">
      <dgm:prSet/>
      <dgm:spPr/>
      <dgm:t>
        <a:bodyPr/>
        <a:lstStyle/>
        <a:p>
          <a:endParaRPr lang="tr-TR" b="1">
            <a:latin typeface="Maiandra GD" pitchFamily="34" charset="0"/>
          </a:endParaRPr>
        </a:p>
      </dgm:t>
    </dgm:pt>
    <dgm:pt modelId="{CF63F181-459E-4FBA-B083-650DF92E34E0}" type="sibTrans" cxnId="{1491F7C5-EE6C-4937-B230-75DCCAC6612F}">
      <dgm:prSet/>
      <dgm:spPr/>
      <dgm:t>
        <a:bodyPr/>
        <a:lstStyle/>
        <a:p>
          <a:endParaRPr lang="tr-TR" b="1">
            <a:latin typeface="Maiandra GD" pitchFamily="34" charset="0"/>
          </a:endParaRPr>
        </a:p>
      </dgm:t>
    </dgm:pt>
    <dgm:pt modelId="{C2FA14A2-4108-4533-B018-4F119B157905}" type="pres">
      <dgm:prSet presAssocID="{83D4A334-7008-4EB3-AC12-DD5CA192008E}" presName="cycle" presStyleCnt="0">
        <dgm:presLayoutVars>
          <dgm:chMax val="1"/>
          <dgm:dir/>
          <dgm:animLvl val="ctr"/>
          <dgm:resizeHandles val="exact"/>
        </dgm:presLayoutVars>
      </dgm:prSet>
      <dgm:spPr/>
    </dgm:pt>
    <dgm:pt modelId="{38156420-6D47-4182-BA76-F2125804B073}" type="pres">
      <dgm:prSet presAssocID="{1B5CE04E-CA69-43D0-BF77-3F190E298494}" presName="centerShape" presStyleLbl="node0" presStyleIdx="0" presStyleCnt="1"/>
      <dgm:spPr/>
    </dgm:pt>
    <dgm:pt modelId="{952AFD50-2A22-401B-9ED2-43759FD6C783}" type="pres">
      <dgm:prSet presAssocID="{2590CC28-CDA1-419F-8190-8C6B07758A12}" presName="parTrans" presStyleLbl="bgSibTrans2D1" presStyleIdx="0" presStyleCnt="1"/>
      <dgm:spPr/>
    </dgm:pt>
    <dgm:pt modelId="{D4E53B12-EACE-4714-AE1F-13ED1F47B857}" type="pres">
      <dgm:prSet presAssocID="{C0B78B08-0F98-4414-95D9-A379990C1EC9}" presName="node" presStyleLbl="node1" presStyleIdx="0" presStyleCnt="1">
        <dgm:presLayoutVars>
          <dgm:bulletEnabled val="1"/>
        </dgm:presLayoutVars>
      </dgm:prSet>
      <dgm:spPr/>
    </dgm:pt>
  </dgm:ptLst>
  <dgm:cxnLst>
    <dgm:cxn modelId="{DA50C004-8C9C-407B-9476-8509F3262984}" type="presOf" srcId="{C0B78B08-0F98-4414-95D9-A379990C1EC9}" destId="{D4E53B12-EACE-4714-AE1F-13ED1F47B857}" srcOrd="0" destOrd="0" presId="urn:microsoft.com/office/officeart/2005/8/layout/radial4#11"/>
    <dgm:cxn modelId="{1E6BF88D-C9EB-4D2B-BD3C-B88E2D5C2AA6}" type="presOf" srcId="{2590CC28-CDA1-419F-8190-8C6B07758A12}" destId="{952AFD50-2A22-401B-9ED2-43759FD6C783}" srcOrd="0" destOrd="0" presId="urn:microsoft.com/office/officeart/2005/8/layout/radial4#11"/>
    <dgm:cxn modelId="{B210CABD-039D-4A66-ADDF-16F36DB3EF33}" type="presOf" srcId="{1B5CE04E-CA69-43D0-BF77-3F190E298494}" destId="{38156420-6D47-4182-BA76-F2125804B073}" srcOrd="0" destOrd="0" presId="urn:microsoft.com/office/officeart/2005/8/layout/radial4#11"/>
    <dgm:cxn modelId="{1491F7C5-EE6C-4937-B230-75DCCAC6612F}" srcId="{1B5CE04E-CA69-43D0-BF77-3F190E298494}" destId="{C0B78B08-0F98-4414-95D9-A379990C1EC9}" srcOrd="0" destOrd="0" parTransId="{2590CC28-CDA1-419F-8190-8C6B07758A12}" sibTransId="{CF63F181-459E-4FBA-B083-650DF92E34E0}"/>
    <dgm:cxn modelId="{D1A828EB-6544-487F-820B-5D284F311B8E}" srcId="{83D4A334-7008-4EB3-AC12-DD5CA192008E}" destId="{1B5CE04E-CA69-43D0-BF77-3F190E298494}" srcOrd="0" destOrd="0" parTransId="{6BC94B92-7EB4-467E-B27A-8DB16A62460A}" sibTransId="{E70F3D97-B433-48F5-8C38-1794C2B53C0C}"/>
    <dgm:cxn modelId="{FD858AF5-0827-4B70-B308-BE61A6F22744}" type="presOf" srcId="{83D4A334-7008-4EB3-AC12-DD5CA192008E}" destId="{C2FA14A2-4108-4533-B018-4F119B157905}" srcOrd="0" destOrd="0" presId="urn:microsoft.com/office/officeart/2005/8/layout/radial4#11"/>
    <dgm:cxn modelId="{0114041C-A9A6-4498-BAB3-25B003794BD5}" type="presParOf" srcId="{C2FA14A2-4108-4533-B018-4F119B157905}" destId="{38156420-6D47-4182-BA76-F2125804B073}" srcOrd="0" destOrd="0" presId="urn:microsoft.com/office/officeart/2005/8/layout/radial4#11"/>
    <dgm:cxn modelId="{FB6A2BE6-3610-4E4B-95D1-93DEE19A4511}" type="presParOf" srcId="{C2FA14A2-4108-4533-B018-4F119B157905}" destId="{952AFD50-2A22-401B-9ED2-43759FD6C783}" srcOrd="1" destOrd="0" presId="urn:microsoft.com/office/officeart/2005/8/layout/radial4#11"/>
    <dgm:cxn modelId="{859FAC3F-094C-457C-ADAC-7640EC4CC5AB}" type="presParOf" srcId="{C2FA14A2-4108-4533-B018-4F119B157905}" destId="{D4E53B12-EACE-4714-AE1F-13ED1F47B857}" srcOrd="2" destOrd="0" presId="urn:microsoft.com/office/officeart/2005/8/layout/radial4#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3D4A334-7008-4EB3-AC12-DD5CA192008E}" type="doc">
      <dgm:prSet loTypeId="urn:microsoft.com/office/officeart/2005/8/layout/radial4#12" loCatId="relationship" qsTypeId="urn:microsoft.com/office/officeart/2005/8/quickstyle/simple4" qsCatId="simple" csTypeId="urn:microsoft.com/office/officeart/2005/8/colors/colorful1#8" csCatId="colorful" phldr="1"/>
      <dgm:spPr/>
      <dgm:t>
        <a:bodyPr/>
        <a:lstStyle/>
        <a:p>
          <a:endParaRPr lang="tr-TR"/>
        </a:p>
      </dgm:t>
    </dgm:pt>
    <dgm:pt modelId="{1B5CE04E-CA69-43D0-BF77-3F190E298494}">
      <dgm:prSet phldrT="[Metin]"/>
      <dgm:spPr>
        <a:solidFill>
          <a:srgbClr val="002060"/>
        </a:solidFill>
      </dgm:spPr>
      <dgm:t>
        <a:bodyPr/>
        <a:lstStyle/>
        <a:p>
          <a:r>
            <a:rPr lang="tr-TR" b="1" dirty="0">
              <a:latin typeface="Maiandra GD" pitchFamily="34" charset="0"/>
            </a:rPr>
            <a:t>Stres Tepkisinin Basamakları</a:t>
          </a:r>
        </a:p>
      </dgm:t>
    </dgm:pt>
    <dgm:pt modelId="{6BC94B92-7EB4-467E-B27A-8DB16A62460A}" type="parTrans" cxnId="{D1A828EB-6544-487F-820B-5D284F311B8E}">
      <dgm:prSet/>
      <dgm:spPr/>
      <dgm:t>
        <a:bodyPr/>
        <a:lstStyle/>
        <a:p>
          <a:endParaRPr lang="tr-TR" b="1">
            <a:latin typeface="Maiandra GD" pitchFamily="34" charset="0"/>
          </a:endParaRPr>
        </a:p>
      </dgm:t>
    </dgm:pt>
    <dgm:pt modelId="{E70F3D97-B433-48F5-8C38-1794C2B53C0C}" type="sibTrans" cxnId="{D1A828EB-6544-487F-820B-5D284F311B8E}">
      <dgm:prSet/>
      <dgm:spPr/>
      <dgm:t>
        <a:bodyPr/>
        <a:lstStyle/>
        <a:p>
          <a:endParaRPr lang="tr-TR" b="1">
            <a:latin typeface="Maiandra GD" pitchFamily="34" charset="0"/>
          </a:endParaRPr>
        </a:p>
      </dgm:t>
    </dgm:pt>
    <dgm:pt modelId="{C0B78B08-0F98-4414-95D9-A379990C1EC9}">
      <dgm:prSet phldrT="[Metin]" custT="1"/>
      <dgm:spPr/>
      <dgm:t>
        <a:bodyPr/>
        <a:lstStyle/>
        <a:p>
          <a:r>
            <a:rPr lang="tr-TR" sz="4000" b="1" dirty="0">
              <a:latin typeface="Maiandra GD" pitchFamily="34" charset="0"/>
            </a:rPr>
            <a:t>2. EVRE</a:t>
          </a:r>
        </a:p>
        <a:p>
          <a:r>
            <a:rPr lang="tr-TR" sz="4000" b="1" dirty="0">
              <a:latin typeface="Maiandra GD" pitchFamily="34" charset="0"/>
            </a:rPr>
            <a:t>Direnç</a:t>
          </a:r>
        </a:p>
        <a:p>
          <a:r>
            <a:rPr lang="tr-TR" sz="4000" b="1" dirty="0">
              <a:latin typeface="Maiandra GD" pitchFamily="34" charset="0"/>
            </a:rPr>
            <a:t>Dönemi</a:t>
          </a:r>
        </a:p>
      </dgm:t>
    </dgm:pt>
    <dgm:pt modelId="{2590CC28-CDA1-419F-8190-8C6B07758A12}" type="parTrans" cxnId="{1491F7C5-EE6C-4937-B230-75DCCAC6612F}">
      <dgm:prSet/>
      <dgm:spPr/>
      <dgm:t>
        <a:bodyPr/>
        <a:lstStyle/>
        <a:p>
          <a:endParaRPr lang="tr-TR" b="1">
            <a:latin typeface="Maiandra GD" pitchFamily="34" charset="0"/>
          </a:endParaRPr>
        </a:p>
      </dgm:t>
    </dgm:pt>
    <dgm:pt modelId="{CF63F181-459E-4FBA-B083-650DF92E34E0}" type="sibTrans" cxnId="{1491F7C5-EE6C-4937-B230-75DCCAC6612F}">
      <dgm:prSet/>
      <dgm:spPr/>
      <dgm:t>
        <a:bodyPr/>
        <a:lstStyle/>
        <a:p>
          <a:endParaRPr lang="tr-TR" b="1">
            <a:latin typeface="Maiandra GD" pitchFamily="34" charset="0"/>
          </a:endParaRPr>
        </a:p>
      </dgm:t>
    </dgm:pt>
    <dgm:pt modelId="{C2FA14A2-4108-4533-B018-4F119B157905}" type="pres">
      <dgm:prSet presAssocID="{83D4A334-7008-4EB3-AC12-DD5CA192008E}" presName="cycle" presStyleCnt="0">
        <dgm:presLayoutVars>
          <dgm:chMax val="1"/>
          <dgm:dir/>
          <dgm:animLvl val="ctr"/>
          <dgm:resizeHandles val="exact"/>
        </dgm:presLayoutVars>
      </dgm:prSet>
      <dgm:spPr/>
    </dgm:pt>
    <dgm:pt modelId="{38156420-6D47-4182-BA76-F2125804B073}" type="pres">
      <dgm:prSet presAssocID="{1B5CE04E-CA69-43D0-BF77-3F190E298494}" presName="centerShape" presStyleLbl="node0" presStyleIdx="0" presStyleCnt="1"/>
      <dgm:spPr/>
    </dgm:pt>
    <dgm:pt modelId="{952AFD50-2A22-401B-9ED2-43759FD6C783}" type="pres">
      <dgm:prSet presAssocID="{2590CC28-CDA1-419F-8190-8C6B07758A12}" presName="parTrans" presStyleLbl="bgSibTrans2D1" presStyleIdx="0" presStyleCnt="1"/>
      <dgm:spPr/>
    </dgm:pt>
    <dgm:pt modelId="{D4E53B12-EACE-4714-AE1F-13ED1F47B857}" type="pres">
      <dgm:prSet presAssocID="{C0B78B08-0F98-4414-95D9-A379990C1EC9}" presName="node" presStyleLbl="node1" presStyleIdx="0" presStyleCnt="1">
        <dgm:presLayoutVars>
          <dgm:bulletEnabled val="1"/>
        </dgm:presLayoutVars>
      </dgm:prSet>
      <dgm:spPr/>
    </dgm:pt>
  </dgm:ptLst>
  <dgm:cxnLst>
    <dgm:cxn modelId="{378E1422-0408-424F-8A7C-B3772D625DF4}" type="presOf" srcId="{C0B78B08-0F98-4414-95D9-A379990C1EC9}" destId="{D4E53B12-EACE-4714-AE1F-13ED1F47B857}" srcOrd="0" destOrd="0" presId="urn:microsoft.com/office/officeart/2005/8/layout/radial4#12"/>
    <dgm:cxn modelId="{8A497A7C-3B2F-4B39-B629-140DD2BCBF1C}" type="presOf" srcId="{1B5CE04E-CA69-43D0-BF77-3F190E298494}" destId="{38156420-6D47-4182-BA76-F2125804B073}" srcOrd="0" destOrd="0" presId="urn:microsoft.com/office/officeart/2005/8/layout/radial4#12"/>
    <dgm:cxn modelId="{9F5F87C3-B090-4054-8D95-0994B9AFAC52}" type="presOf" srcId="{2590CC28-CDA1-419F-8190-8C6B07758A12}" destId="{952AFD50-2A22-401B-9ED2-43759FD6C783}" srcOrd="0" destOrd="0" presId="urn:microsoft.com/office/officeart/2005/8/layout/radial4#12"/>
    <dgm:cxn modelId="{1491F7C5-EE6C-4937-B230-75DCCAC6612F}" srcId="{1B5CE04E-CA69-43D0-BF77-3F190E298494}" destId="{C0B78B08-0F98-4414-95D9-A379990C1EC9}" srcOrd="0" destOrd="0" parTransId="{2590CC28-CDA1-419F-8190-8C6B07758A12}" sibTransId="{CF63F181-459E-4FBA-B083-650DF92E34E0}"/>
    <dgm:cxn modelId="{5C0996E2-05EB-4F46-82C0-F98DDB60BD01}" type="presOf" srcId="{83D4A334-7008-4EB3-AC12-DD5CA192008E}" destId="{C2FA14A2-4108-4533-B018-4F119B157905}" srcOrd="0" destOrd="0" presId="urn:microsoft.com/office/officeart/2005/8/layout/radial4#12"/>
    <dgm:cxn modelId="{D1A828EB-6544-487F-820B-5D284F311B8E}" srcId="{83D4A334-7008-4EB3-AC12-DD5CA192008E}" destId="{1B5CE04E-CA69-43D0-BF77-3F190E298494}" srcOrd="0" destOrd="0" parTransId="{6BC94B92-7EB4-467E-B27A-8DB16A62460A}" sibTransId="{E70F3D97-B433-48F5-8C38-1794C2B53C0C}"/>
    <dgm:cxn modelId="{40C75EF3-F6E6-48FB-A67B-E31EFE64ABE7}" type="presParOf" srcId="{C2FA14A2-4108-4533-B018-4F119B157905}" destId="{38156420-6D47-4182-BA76-F2125804B073}" srcOrd="0" destOrd="0" presId="urn:microsoft.com/office/officeart/2005/8/layout/radial4#12"/>
    <dgm:cxn modelId="{B425A30A-09FC-4BCB-8C32-8EB18268ADF3}" type="presParOf" srcId="{C2FA14A2-4108-4533-B018-4F119B157905}" destId="{952AFD50-2A22-401B-9ED2-43759FD6C783}" srcOrd="1" destOrd="0" presId="urn:microsoft.com/office/officeart/2005/8/layout/radial4#12"/>
    <dgm:cxn modelId="{4BA95675-57C0-4B96-B557-D88D87B69D77}" type="presParOf" srcId="{C2FA14A2-4108-4533-B018-4F119B157905}" destId="{D4E53B12-EACE-4714-AE1F-13ED1F47B857}" srcOrd="2" destOrd="0" presId="urn:microsoft.com/office/officeart/2005/8/layout/radial4#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CFA8DE-BAF9-4AF5-9A63-5358C7870207}" type="doc">
      <dgm:prSet loTypeId="urn:microsoft.com/office/officeart/2005/8/layout/equation2#1" loCatId="relationship" qsTypeId="urn:microsoft.com/office/officeart/2005/8/quickstyle/simple1" qsCatId="simple" csTypeId="urn:microsoft.com/office/officeart/2005/8/colors/accent2_2" csCatId="accent2" phldr="1"/>
      <dgm:spPr/>
    </dgm:pt>
    <dgm:pt modelId="{3D266EC6-0B5F-4751-B50C-9820FE7CAB61}">
      <dgm:prSet phldrT="[Metin]"/>
      <dgm:spPr/>
      <dgm:t>
        <a:bodyPr/>
        <a:lstStyle/>
        <a:p>
          <a:r>
            <a:rPr lang="tr-TR" dirty="0"/>
            <a:t>Mizaç </a:t>
          </a:r>
        </a:p>
      </dgm:t>
    </dgm:pt>
    <dgm:pt modelId="{6723A332-D727-441B-A1AA-4858709AD5D4}" type="parTrans" cxnId="{FAC561F4-16D7-4E1D-A3B6-9EB727F050AF}">
      <dgm:prSet/>
      <dgm:spPr/>
      <dgm:t>
        <a:bodyPr/>
        <a:lstStyle/>
        <a:p>
          <a:endParaRPr lang="tr-TR"/>
        </a:p>
      </dgm:t>
    </dgm:pt>
    <dgm:pt modelId="{7F88EFCC-F398-487E-908A-24437074C893}" type="sibTrans" cxnId="{FAC561F4-16D7-4E1D-A3B6-9EB727F050AF}">
      <dgm:prSet/>
      <dgm:spPr/>
      <dgm:t>
        <a:bodyPr/>
        <a:lstStyle/>
        <a:p>
          <a:endParaRPr lang="tr-TR"/>
        </a:p>
      </dgm:t>
    </dgm:pt>
    <dgm:pt modelId="{A5B8E390-E67D-4C36-985C-7EF7E8A2D050}">
      <dgm:prSet phldrT="[Metin]"/>
      <dgm:spPr/>
      <dgm:t>
        <a:bodyPr/>
        <a:lstStyle/>
        <a:p>
          <a:r>
            <a:rPr lang="tr-TR" dirty="0"/>
            <a:t>Karakter </a:t>
          </a:r>
        </a:p>
      </dgm:t>
    </dgm:pt>
    <dgm:pt modelId="{A5BB28E9-9A49-44E2-B95F-4FF70A3CE522}" type="parTrans" cxnId="{6FCC98B2-0A5E-463A-96C8-3BF8778D2702}">
      <dgm:prSet/>
      <dgm:spPr/>
      <dgm:t>
        <a:bodyPr/>
        <a:lstStyle/>
        <a:p>
          <a:endParaRPr lang="tr-TR"/>
        </a:p>
      </dgm:t>
    </dgm:pt>
    <dgm:pt modelId="{7F3ED75E-0E30-4C95-B39D-8F40735B51F9}" type="sibTrans" cxnId="{6FCC98B2-0A5E-463A-96C8-3BF8778D2702}">
      <dgm:prSet/>
      <dgm:spPr/>
      <dgm:t>
        <a:bodyPr/>
        <a:lstStyle/>
        <a:p>
          <a:endParaRPr lang="tr-TR"/>
        </a:p>
      </dgm:t>
    </dgm:pt>
    <dgm:pt modelId="{27FD0788-9B45-41E3-B622-0B9C12F7DD51}">
      <dgm:prSet phldrT="[Metin]"/>
      <dgm:spPr/>
      <dgm:t>
        <a:bodyPr/>
        <a:lstStyle/>
        <a:p>
          <a:r>
            <a:rPr lang="tr-TR" dirty="0"/>
            <a:t>Kişilik </a:t>
          </a:r>
        </a:p>
      </dgm:t>
    </dgm:pt>
    <dgm:pt modelId="{181C8019-FD9C-4434-AC03-EE92CA9139D9}" type="parTrans" cxnId="{53AF4476-986B-4F1C-9ACF-D20FCB0FEE94}">
      <dgm:prSet/>
      <dgm:spPr/>
      <dgm:t>
        <a:bodyPr/>
        <a:lstStyle/>
        <a:p>
          <a:endParaRPr lang="tr-TR"/>
        </a:p>
      </dgm:t>
    </dgm:pt>
    <dgm:pt modelId="{5E490F09-0E87-4486-8063-145BFCD85C4F}" type="sibTrans" cxnId="{53AF4476-986B-4F1C-9ACF-D20FCB0FEE94}">
      <dgm:prSet/>
      <dgm:spPr/>
      <dgm:t>
        <a:bodyPr/>
        <a:lstStyle/>
        <a:p>
          <a:endParaRPr lang="tr-TR"/>
        </a:p>
      </dgm:t>
    </dgm:pt>
    <dgm:pt modelId="{A436BBAA-CDC2-434B-BE2B-CB03E6FC04BE}" type="pres">
      <dgm:prSet presAssocID="{08CFA8DE-BAF9-4AF5-9A63-5358C7870207}" presName="Name0" presStyleCnt="0">
        <dgm:presLayoutVars>
          <dgm:dir/>
          <dgm:resizeHandles val="exact"/>
        </dgm:presLayoutVars>
      </dgm:prSet>
      <dgm:spPr/>
    </dgm:pt>
    <dgm:pt modelId="{D6CEDF0E-6619-4AD4-9A3A-17DA1A79E394}" type="pres">
      <dgm:prSet presAssocID="{08CFA8DE-BAF9-4AF5-9A63-5358C7870207}" presName="vNodes" presStyleCnt="0"/>
      <dgm:spPr/>
    </dgm:pt>
    <dgm:pt modelId="{B9CBD122-A931-40D9-B5FC-31048387BDC2}" type="pres">
      <dgm:prSet presAssocID="{3D266EC6-0B5F-4751-B50C-9820FE7CAB61}" presName="node" presStyleLbl="node1" presStyleIdx="0" presStyleCnt="3">
        <dgm:presLayoutVars>
          <dgm:bulletEnabled val="1"/>
        </dgm:presLayoutVars>
      </dgm:prSet>
      <dgm:spPr/>
    </dgm:pt>
    <dgm:pt modelId="{851C3622-A225-47CE-ACD0-35E9D6D6A27D}" type="pres">
      <dgm:prSet presAssocID="{7F88EFCC-F398-487E-908A-24437074C893}" presName="spacerT" presStyleCnt="0"/>
      <dgm:spPr/>
    </dgm:pt>
    <dgm:pt modelId="{EF41DA30-81E5-4BE7-854C-4525690D7681}" type="pres">
      <dgm:prSet presAssocID="{7F88EFCC-F398-487E-908A-24437074C893}" presName="sibTrans" presStyleLbl="sibTrans2D1" presStyleIdx="0" presStyleCnt="2"/>
      <dgm:spPr/>
    </dgm:pt>
    <dgm:pt modelId="{5D24D990-3CA9-4400-914D-E3F43A2F7886}" type="pres">
      <dgm:prSet presAssocID="{7F88EFCC-F398-487E-908A-24437074C893}" presName="spacerB" presStyleCnt="0"/>
      <dgm:spPr/>
    </dgm:pt>
    <dgm:pt modelId="{D6223404-675B-4FBC-9220-883DB0DEE4C3}" type="pres">
      <dgm:prSet presAssocID="{A5B8E390-E67D-4C36-985C-7EF7E8A2D050}" presName="node" presStyleLbl="node1" presStyleIdx="1" presStyleCnt="3">
        <dgm:presLayoutVars>
          <dgm:bulletEnabled val="1"/>
        </dgm:presLayoutVars>
      </dgm:prSet>
      <dgm:spPr/>
    </dgm:pt>
    <dgm:pt modelId="{64D3FE79-2C38-4A73-A3EC-FFB96666D41A}" type="pres">
      <dgm:prSet presAssocID="{08CFA8DE-BAF9-4AF5-9A63-5358C7870207}" presName="sibTransLast" presStyleLbl="sibTrans2D1" presStyleIdx="1" presStyleCnt="2"/>
      <dgm:spPr/>
    </dgm:pt>
    <dgm:pt modelId="{56F77942-A4BD-44F6-B6D7-F147D56D7739}" type="pres">
      <dgm:prSet presAssocID="{08CFA8DE-BAF9-4AF5-9A63-5358C7870207}" presName="connectorText" presStyleLbl="sibTrans2D1" presStyleIdx="1" presStyleCnt="2"/>
      <dgm:spPr/>
    </dgm:pt>
    <dgm:pt modelId="{C4B6E752-BD79-40CE-8FC9-34A667A4E507}" type="pres">
      <dgm:prSet presAssocID="{08CFA8DE-BAF9-4AF5-9A63-5358C7870207}" presName="lastNode" presStyleLbl="node1" presStyleIdx="2" presStyleCnt="3">
        <dgm:presLayoutVars>
          <dgm:bulletEnabled val="1"/>
        </dgm:presLayoutVars>
      </dgm:prSet>
      <dgm:spPr/>
    </dgm:pt>
  </dgm:ptLst>
  <dgm:cxnLst>
    <dgm:cxn modelId="{E849EB09-79EE-4F43-86C5-C568D7B98F91}" type="presOf" srcId="{27FD0788-9B45-41E3-B622-0B9C12F7DD51}" destId="{C4B6E752-BD79-40CE-8FC9-34A667A4E507}" srcOrd="0" destOrd="0" presId="urn:microsoft.com/office/officeart/2005/8/layout/equation2#1"/>
    <dgm:cxn modelId="{6C434E25-B16B-41FC-AFDA-64FD355B04F7}" type="presOf" srcId="{7F3ED75E-0E30-4C95-B39D-8F40735B51F9}" destId="{56F77942-A4BD-44F6-B6D7-F147D56D7739}" srcOrd="1" destOrd="0" presId="urn:microsoft.com/office/officeart/2005/8/layout/equation2#1"/>
    <dgm:cxn modelId="{53AF4476-986B-4F1C-9ACF-D20FCB0FEE94}" srcId="{08CFA8DE-BAF9-4AF5-9A63-5358C7870207}" destId="{27FD0788-9B45-41E3-B622-0B9C12F7DD51}" srcOrd="2" destOrd="0" parTransId="{181C8019-FD9C-4434-AC03-EE92CA9139D9}" sibTransId="{5E490F09-0E87-4486-8063-145BFCD85C4F}"/>
    <dgm:cxn modelId="{D8C05B89-7569-468B-B0BB-100017BA2E0B}" type="presOf" srcId="{3D266EC6-0B5F-4751-B50C-9820FE7CAB61}" destId="{B9CBD122-A931-40D9-B5FC-31048387BDC2}" srcOrd="0" destOrd="0" presId="urn:microsoft.com/office/officeart/2005/8/layout/equation2#1"/>
    <dgm:cxn modelId="{6FCC98B2-0A5E-463A-96C8-3BF8778D2702}" srcId="{08CFA8DE-BAF9-4AF5-9A63-5358C7870207}" destId="{A5B8E390-E67D-4C36-985C-7EF7E8A2D050}" srcOrd="1" destOrd="0" parTransId="{A5BB28E9-9A49-44E2-B95F-4FF70A3CE522}" sibTransId="{7F3ED75E-0E30-4C95-B39D-8F40735B51F9}"/>
    <dgm:cxn modelId="{53B8C7BE-F44B-451B-B78D-78E9CD3603F1}" type="presOf" srcId="{A5B8E390-E67D-4C36-985C-7EF7E8A2D050}" destId="{D6223404-675B-4FBC-9220-883DB0DEE4C3}" srcOrd="0" destOrd="0" presId="urn:microsoft.com/office/officeart/2005/8/layout/equation2#1"/>
    <dgm:cxn modelId="{31BCFDCB-9525-4106-8D70-0E9C3BB7795F}" type="presOf" srcId="{7F3ED75E-0E30-4C95-B39D-8F40735B51F9}" destId="{64D3FE79-2C38-4A73-A3EC-FFB96666D41A}" srcOrd="0" destOrd="0" presId="urn:microsoft.com/office/officeart/2005/8/layout/equation2#1"/>
    <dgm:cxn modelId="{E60E67DE-9676-4D9E-8B03-5E287639EC71}" type="presOf" srcId="{7F88EFCC-F398-487E-908A-24437074C893}" destId="{EF41DA30-81E5-4BE7-854C-4525690D7681}" srcOrd="0" destOrd="0" presId="urn:microsoft.com/office/officeart/2005/8/layout/equation2#1"/>
    <dgm:cxn modelId="{A21538F4-EFCA-40D3-A902-A4B53F685F5C}" type="presOf" srcId="{08CFA8DE-BAF9-4AF5-9A63-5358C7870207}" destId="{A436BBAA-CDC2-434B-BE2B-CB03E6FC04BE}" srcOrd="0" destOrd="0" presId="urn:microsoft.com/office/officeart/2005/8/layout/equation2#1"/>
    <dgm:cxn modelId="{FAC561F4-16D7-4E1D-A3B6-9EB727F050AF}" srcId="{08CFA8DE-BAF9-4AF5-9A63-5358C7870207}" destId="{3D266EC6-0B5F-4751-B50C-9820FE7CAB61}" srcOrd="0" destOrd="0" parTransId="{6723A332-D727-441B-A1AA-4858709AD5D4}" sibTransId="{7F88EFCC-F398-487E-908A-24437074C893}"/>
    <dgm:cxn modelId="{59AD3964-EEE1-4E68-9244-6865AAAF390A}" type="presParOf" srcId="{A436BBAA-CDC2-434B-BE2B-CB03E6FC04BE}" destId="{D6CEDF0E-6619-4AD4-9A3A-17DA1A79E394}" srcOrd="0" destOrd="0" presId="urn:microsoft.com/office/officeart/2005/8/layout/equation2#1"/>
    <dgm:cxn modelId="{DE864444-367A-4F50-98D3-4CB89E2E155C}" type="presParOf" srcId="{D6CEDF0E-6619-4AD4-9A3A-17DA1A79E394}" destId="{B9CBD122-A931-40D9-B5FC-31048387BDC2}" srcOrd="0" destOrd="0" presId="urn:microsoft.com/office/officeart/2005/8/layout/equation2#1"/>
    <dgm:cxn modelId="{DCBBA011-8714-4B9C-9372-88DF7065CF5D}" type="presParOf" srcId="{D6CEDF0E-6619-4AD4-9A3A-17DA1A79E394}" destId="{851C3622-A225-47CE-ACD0-35E9D6D6A27D}" srcOrd="1" destOrd="0" presId="urn:microsoft.com/office/officeart/2005/8/layout/equation2#1"/>
    <dgm:cxn modelId="{F04E9D0D-7A18-45AE-A48D-BC246642D629}" type="presParOf" srcId="{D6CEDF0E-6619-4AD4-9A3A-17DA1A79E394}" destId="{EF41DA30-81E5-4BE7-854C-4525690D7681}" srcOrd="2" destOrd="0" presId="urn:microsoft.com/office/officeart/2005/8/layout/equation2#1"/>
    <dgm:cxn modelId="{89A25176-FE5D-4161-90AC-4B72D6C0F30F}" type="presParOf" srcId="{D6CEDF0E-6619-4AD4-9A3A-17DA1A79E394}" destId="{5D24D990-3CA9-4400-914D-E3F43A2F7886}" srcOrd="3" destOrd="0" presId="urn:microsoft.com/office/officeart/2005/8/layout/equation2#1"/>
    <dgm:cxn modelId="{08D21E54-4D59-44D0-9413-61E52B1A9AB0}" type="presParOf" srcId="{D6CEDF0E-6619-4AD4-9A3A-17DA1A79E394}" destId="{D6223404-675B-4FBC-9220-883DB0DEE4C3}" srcOrd="4" destOrd="0" presId="urn:microsoft.com/office/officeart/2005/8/layout/equation2#1"/>
    <dgm:cxn modelId="{CB3CBD95-C5B1-414A-A57B-108A7CCE11BB}" type="presParOf" srcId="{A436BBAA-CDC2-434B-BE2B-CB03E6FC04BE}" destId="{64D3FE79-2C38-4A73-A3EC-FFB96666D41A}" srcOrd="1" destOrd="0" presId="urn:microsoft.com/office/officeart/2005/8/layout/equation2#1"/>
    <dgm:cxn modelId="{2EF71F1A-A039-4AB4-9302-BA3185A6E246}" type="presParOf" srcId="{64D3FE79-2C38-4A73-A3EC-FFB96666D41A}" destId="{56F77942-A4BD-44F6-B6D7-F147D56D7739}" srcOrd="0" destOrd="0" presId="urn:microsoft.com/office/officeart/2005/8/layout/equation2#1"/>
    <dgm:cxn modelId="{8188E6FE-BA22-4B3D-9D0A-B617ECC0F3D5}" type="presParOf" srcId="{A436BBAA-CDC2-434B-BE2B-CB03E6FC04BE}" destId="{C4B6E752-BD79-40CE-8FC9-34A667A4E507}" srcOrd="2" destOrd="0" presId="urn:microsoft.com/office/officeart/2005/8/layout/equation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3D4A334-7008-4EB3-AC12-DD5CA192008E}" type="doc">
      <dgm:prSet loTypeId="urn:microsoft.com/office/officeart/2005/8/layout/radial4#13" loCatId="relationship" qsTypeId="urn:microsoft.com/office/officeart/2005/8/quickstyle/simple4" qsCatId="simple" csTypeId="urn:microsoft.com/office/officeart/2005/8/colors/colorful1#9" csCatId="colorful" phldr="1"/>
      <dgm:spPr/>
      <dgm:t>
        <a:bodyPr/>
        <a:lstStyle/>
        <a:p>
          <a:endParaRPr lang="tr-TR"/>
        </a:p>
      </dgm:t>
    </dgm:pt>
    <dgm:pt modelId="{1B5CE04E-CA69-43D0-BF77-3F190E298494}">
      <dgm:prSet phldrT="[Metin]"/>
      <dgm:spPr>
        <a:solidFill>
          <a:srgbClr val="002060"/>
        </a:solidFill>
      </dgm:spPr>
      <dgm:t>
        <a:bodyPr/>
        <a:lstStyle/>
        <a:p>
          <a:r>
            <a:rPr lang="tr-TR" b="1" dirty="0">
              <a:latin typeface="Maiandra GD" pitchFamily="34" charset="0"/>
            </a:rPr>
            <a:t>Stres Tepkisinin Basamakları</a:t>
          </a:r>
        </a:p>
      </dgm:t>
    </dgm:pt>
    <dgm:pt modelId="{6BC94B92-7EB4-467E-B27A-8DB16A62460A}" type="parTrans" cxnId="{D1A828EB-6544-487F-820B-5D284F311B8E}">
      <dgm:prSet/>
      <dgm:spPr/>
      <dgm:t>
        <a:bodyPr/>
        <a:lstStyle/>
        <a:p>
          <a:endParaRPr lang="tr-TR" b="1">
            <a:latin typeface="Maiandra GD" pitchFamily="34" charset="0"/>
          </a:endParaRPr>
        </a:p>
      </dgm:t>
    </dgm:pt>
    <dgm:pt modelId="{E70F3D97-B433-48F5-8C38-1794C2B53C0C}" type="sibTrans" cxnId="{D1A828EB-6544-487F-820B-5D284F311B8E}">
      <dgm:prSet/>
      <dgm:spPr/>
      <dgm:t>
        <a:bodyPr/>
        <a:lstStyle/>
        <a:p>
          <a:endParaRPr lang="tr-TR" b="1">
            <a:latin typeface="Maiandra GD" pitchFamily="34" charset="0"/>
          </a:endParaRPr>
        </a:p>
      </dgm:t>
    </dgm:pt>
    <dgm:pt modelId="{C0B78B08-0F98-4414-95D9-A379990C1EC9}">
      <dgm:prSet phldrT="[Metin]" custT="1"/>
      <dgm:spPr/>
      <dgm:t>
        <a:bodyPr/>
        <a:lstStyle/>
        <a:p>
          <a:r>
            <a:rPr lang="tr-TR" sz="4000" b="1" dirty="0">
              <a:latin typeface="Maiandra GD" pitchFamily="34" charset="0"/>
            </a:rPr>
            <a:t>3. EVRE</a:t>
          </a:r>
        </a:p>
        <a:p>
          <a:r>
            <a:rPr lang="tr-TR" sz="4000" b="1" dirty="0">
              <a:latin typeface="Maiandra GD" pitchFamily="34" charset="0"/>
            </a:rPr>
            <a:t>Tükenme </a:t>
          </a:r>
        </a:p>
      </dgm:t>
    </dgm:pt>
    <dgm:pt modelId="{2590CC28-CDA1-419F-8190-8C6B07758A12}" type="parTrans" cxnId="{1491F7C5-EE6C-4937-B230-75DCCAC6612F}">
      <dgm:prSet/>
      <dgm:spPr/>
      <dgm:t>
        <a:bodyPr/>
        <a:lstStyle/>
        <a:p>
          <a:endParaRPr lang="tr-TR" b="1">
            <a:latin typeface="Maiandra GD" pitchFamily="34" charset="0"/>
          </a:endParaRPr>
        </a:p>
      </dgm:t>
    </dgm:pt>
    <dgm:pt modelId="{CF63F181-459E-4FBA-B083-650DF92E34E0}" type="sibTrans" cxnId="{1491F7C5-EE6C-4937-B230-75DCCAC6612F}">
      <dgm:prSet/>
      <dgm:spPr/>
      <dgm:t>
        <a:bodyPr/>
        <a:lstStyle/>
        <a:p>
          <a:endParaRPr lang="tr-TR" b="1">
            <a:latin typeface="Maiandra GD" pitchFamily="34" charset="0"/>
          </a:endParaRPr>
        </a:p>
      </dgm:t>
    </dgm:pt>
    <dgm:pt modelId="{C2FA14A2-4108-4533-B018-4F119B157905}" type="pres">
      <dgm:prSet presAssocID="{83D4A334-7008-4EB3-AC12-DD5CA192008E}" presName="cycle" presStyleCnt="0">
        <dgm:presLayoutVars>
          <dgm:chMax val="1"/>
          <dgm:dir/>
          <dgm:animLvl val="ctr"/>
          <dgm:resizeHandles val="exact"/>
        </dgm:presLayoutVars>
      </dgm:prSet>
      <dgm:spPr/>
    </dgm:pt>
    <dgm:pt modelId="{38156420-6D47-4182-BA76-F2125804B073}" type="pres">
      <dgm:prSet presAssocID="{1B5CE04E-CA69-43D0-BF77-3F190E298494}" presName="centerShape" presStyleLbl="node0" presStyleIdx="0" presStyleCnt="1"/>
      <dgm:spPr/>
    </dgm:pt>
    <dgm:pt modelId="{952AFD50-2A22-401B-9ED2-43759FD6C783}" type="pres">
      <dgm:prSet presAssocID="{2590CC28-CDA1-419F-8190-8C6B07758A12}" presName="parTrans" presStyleLbl="bgSibTrans2D1" presStyleIdx="0" presStyleCnt="1"/>
      <dgm:spPr/>
    </dgm:pt>
    <dgm:pt modelId="{D4E53B12-EACE-4714-AE1F-13ED1F47B857}" type="pres">
      <dgm:prSet presAssocID="{C0B78B08-0F98-4414-95D9-A379990C1EC9}" presName="node" presStyleLbl="node1" presStyleIdx="0" presStyleCnt="1">
        <dgm:presLayoutVars>
          <dgm:bulletEnabled val="1"/>
        </dgm:presLayoutVars>
      </dgm:prSet>
      <dgm:spPr/>
    </dgm:pt>
  </dgm:ptLst>
  <dgm:cxnLst>
    <dgm:cxn modelId="{253A7806-3240-4D86-ABAC-8B30C4463D35}" type="presOf" srcId="{2590CC28-CDA1-419F-8190-8C6B07758A12}" destId="{952AFD50-2A22-401B-9ED2-43759FD6C783}" srcOrd="0" destOrd="0" presId="urn:microsoft.com/office/officeart/2005/8/layout/radial4#13"/>
    <dgm:cxn modelId="{6D713C75-356B-4AA5-8E02-A07FB2F45DB0}" type="presOf" srcId="{1B5CE04E-CA69-43D0-BF77-3F190E298494}" destId="{38156420-6D47-4182-BA76-F2125804B073}" srcOrd="0" destOrd="0" presId="urn:microsoft.com/office/officeart/2005/8/layout/radial4#13"/>
    <dgm:cxn modelId="{1491F7C5-EE6C-4937-B230-75DCCAC6612F}" srcId="{1B5CE04E-CA69-43D0-BF77-3F190E298494}" destId="{C0B78B08-0F98-4414-95D9-A379990C1EC9}" srcOrd="0" destOrd="0" parTransId="{2590CC28-CDA1-419F-8190-8C6B07758A12}" sibTransId="{CF63F181-459E-4FBA-B083-650DF92E34E0}"/>
    <dgm:cxn modelId="{D1A828EB-6544-487F-820B-5D284F311B8E}" srcId="{83D4A334-7008-4EB3-AC12-DD5CA192008E}" destId="{1B5CE04E-CA69-43D0-BF77-3F190E298494}" srcOrd="0" destOrd="0" parTransId="{6BC94B92-7EB4-467E-B27A-8DB16A62460A}" sibTransId="{E70F3D97-B433-48F5-8C38-1794C2B53C0C}"/>
    <dgm:cxn modelId="{4A03F4EC-1083-4F7B-99C9-9084C422DD90}" type="presOf" srcId="{83D4A334-7008-4EB3-AC12-DD5CA192008E}" destId="{C2FA14A2-4108-4533-B018-4F119B157905}" srcOrd="0" destOrd="0" presId="urn:microsoft.com/office/officeart/2005/8/layout/radial4#13"/>
    <dgm:cxn modelId="{2FDA1AEF-B86F-4030-BEAF-1A5452B7CE95}" type="presOf" srcId="{C0B78B08-0F98-4414-95D9-A379990C1EC9}" destId="{D4E53B12-EACE-4714-AE1F-13ED1F47B857}" srcOrd="0" destOrd="0" presId="urn:microsoft.com/office/officeart/2005/8/layout/radial4#13"/>
    <dgm:cxn modelId="{C3EDF88B-4910-4D0B-954B-4D52BEB5989D}" type="presParOf" srcId="{C2FA14A2-4108-4533-B018-4F119B157905}" destId="{38156420-6D47-4182-BA76-F2125804B073}" srcOrd="0" destOrd="0" presId="urn:microsoft.com/office/officeart/2005/8/layout/radial4#13"/>
    <dgm:cxn modelId="{1606B6AC-2FF3-4335-9F41-4DB53E6291C7}" type="presParOf" srcId="{C2FA14A2-4108-4533-B018-4F119B157905}" destId="{952AFD50-2A22-401B-9ED2-43759FD6C783}" srcOrd="1" destOrd="0" presId="urn:microsoft.com/office/officeart/2005/8/layout/radial4#13"/>
    <dgm:cxn modelId="{7B762461-7BA8-46CC-919D-209F7CA708C0}" type="presParOf" srcId="{C2FA14A2-4108-4533-B018-4F119B157905}" destId="{D4E53B12-EACE-4714-AE1F-13ED1F47B857}" srcOrd="2" destOrd="0" presId="urn:microsoft.com/office/officeart/2005/8/layout/radial4#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3D4A334-7008-4EB3-AC12-DD5CA192008E}" type="doc">
      <dgm:prSet loTypeId="urn:microsoft.com/office/officeart/2005/8/layout/radial4#14" loCatId="relationship" qsTypeId="urn:microsoft.com/office/officeart/2005/8/quickstyle/3d1" qsCatId="3D" csTypeId="urn:microsoft.com/office/officeart/2005/8/colors/accent2_2" csCatId="accent2" phldr="1"/>
      <dgm:spPr/>
      <dgm:t>
        <a:bodyPr/>
        <a:lstStyle/>
        <a:p>
          <a:endParaRPr lang="tr-TR"/>
        </a:p>
      </dgm:t>
    </dgm:pt>
    <dgm:pt modelId="{1B5CE04E-CA69-43D0-BF77-3F190E298494}">
      <dgm:prSet phldrT="[Metin]"/>
      <dgm:spPr/>
      <dgm:t>
        <a:bodyPr/>
        <a:lstStyle/>
        <a:p>
          <a:r>
            <a:rPr lang="tr-TR" b="1" dirty="0">
              <a:latin typeface="Maiandra GD" pitchFamily="34" charset="0"/>
            </a:rPr>
            <a:t>Stres Kaynakları</a:t>
          </a:r>
        </a:p>
      </dgm:t>
    </dgm:pt>
    <dgm:pt modelId="{6BC94B92-7EB4-467E-B27A-8DB16A62460A}" type="parTrans" cxnId="{D1A828EB-6544-487F-820B-5D284F311B8E}">
      <dgm:prSet/>
      <dgm:spPr/>
      <dgm:t>
        <a:bodyPr/>
        <a:lstStyle/>
        <a:p>
          <a:endParaRPr lang="tr-TR" b="1">
            <a:latin typeface="Maiandra GD" pitchFamily="34" charset="0"/>
          </a:endParaRPr>
        </a:p>
      </dgm:t>
    </dgm:pt>
    <dgm:pt modelId="{E70F3D97-B433-48F5-8C38-1794C2B53C0C}" type="sibTrans" cxnId="{D1A828EB-6544-487F-820B-5D284F311B8E}">
      <dgm:prSet/>
      <dgm:spPr/>
      <dgm:t>
        <a:bodyPr/>
        <a:lstStyle/>
        <a:p>
          <a:endParaRPr lang="tr-TR" b="1">
            <a:latin typeface="Maiandra GD" pitchFamily="34" charset="0"/>
          </a:endParaRPr>
        </a:p>
      </dgm:t>
    </dgm:pt>
    <dgm:pt modelId="{8B2BCC64-3CB7-4576-9A9A-AD30A439D4BC}">
      <dgm:prSet/>
      <dgm:spPr/>
      <dgm:t>
        <a:bodyPr/>
        <a:lstStyle/>
        <a:p>
          <a:r>
            <a:rPr lang="tr-TR" dirty="0"/>
            <a:t>Fiziksel Stres Kaynakları</a:t>
          </a:r>
        </a:p>
        <a:p>
          <a:r>
            <a:rPr lang="tr-TR" dirty="0"/>
            <a:t>(Ses, ışık, kalabalık, gürültü </a:t>
          </a:r>
          <a:r>
            <a:rPr lang="tr-TR" dirty="0" err="1"/>
            <a:t>vb</a:t>
          </a:r>
          <a:r>
            <a:rPr lang="tr-TR" dirty="0"/>
            <a:t>)</a:t>
          </a:r>
        </a:p>
      </dgm:t>
    </dgm:pt>
    <dgm:pt modelId="{601F6957-CEC4-412C-86C6-0A9BF7EA4A1F}" type="parTrans" cxnId="{841E4086-4FEE-4090-A7FC-88C6483F2681}">
      <dgm:prSet/>
      <dgm:spPr/>
      <dgm:t>
        <a:bodyPr/>
        <a:lstStyle/>
        <a:p>
          <a:endParaRPr lang="tr-TR"/>
        </a:p>
      </dgm:t>
    </dgm:pt>
    <dgm:pt modelId="{F16E2B6B-F76A-476C-B6B8-0937F01CBCF2}" type="sibTrans" cxnId="{841E4086-4FEE-4090-A7FC-88C6483F2681}">
      <dgm:prSet/>
      <dgm:spPr/>
      <dgm:t>
        <a:bodyPr/>
        <a:lstStyle/>
        <a:p>
          <a:endParaRPr lang="tr-TR"/>
        </a:p>
      </dgm:t>
    </dgm:pt>
    <dgm:pt modelId="{B3805FC5-558B-4740-98CF-F58AECB4378A}">
      <dgm:prSet/>
      <dgm:spPr/>
      <dgm:t>
        <a:bodyPr/>
        <a:lstStyle/>
        <a:p>
          <a:r>
            <a:rPr lang="tr-TR" dirty="0"/>
            <a:t>Sosyal Ekonomik Kaynaklar</a:t>
          </a:r>
        </a:p>
        <a:p>
          <a:r>
            <a:rPr lang="tr-TR" dirty="0"/>
            <a:t>Aile, akran ve iş hayatı…</a:t>
          </a:r>
        </a:p>
      </dgm:t>
    </dgm:pt>
    <dgm:pt modelId="{F0581D3D-CD1C-4D41-97D2-BD07CD72BCA4}" type="parTrans" cxnId="{37E487BE-7C50-4517-8270-76F188BCDB7F}">
      <dgm:prSet/>
      <dgm:spPr/>
      <dgm:t>
        <a:bodyPr/>
        <a:lstStyle/>
        <a:p>
          <a:endParaRPr lang="tr-TR"/>
        </a:p>
      </dgm:t>
    </dgm:pt>
    <dgm:pt modelId="{DECAFBC2-D436-4917-ADF6-82207A1420FF}" type="sibTrans" cxnId="{37E487BE-7C50-4517-8270-76F188BCDB7F}">
      <dgm:prSet/>
      <dgm:spPr/>
      <dgm:t>
        <a:bodyPr/>
        <a:lstStyle/>
        <a:p>
          <a:endParaRPr lang="tr-TR"/>
        </a:p>
      </dgm:t>
    </dgm:pt>
    <dgm:pt modelId="{E0C61D11-7E86-4114-94D1-B30C3199A660}">
      <dgm:prSet/>
      <dgm:spPr/>
      <dgm:t>
        <a:bodyPr/>
        <a:lstStyle/>
        <a:p>
          <a:r>
            <a:rPr lang="tr-TR" dirty="0"/>
            <a:t>Bireysel ve Psikolojik Kaynaklar</a:t>
          </a:r>
        </a:p>
        <a:p>
          <a:r>
            <a:rPr lang="tr-TR" dirty="0"/>
            <a:t>(Yaş, cinsiyet, kişilik yapısı…)</a:t>
          </a:r>
        </a:p>
      </dgm:t>
    </dgm:pt>
    <dgm:pt modelId="{247423A1-0C1D-4E6E-BA5D-72AC3FCBD3A1}" type="parTrans" cxnId="{083DB645-E6EA-4F33-B290-EEACEBCD64FD}">
      <dgm:prSet/>
      <dgm:spPr/>
      <dgm:t>
        <a:bodyPr/>
        <a:lstStyle/>
        <a:p>
          <a:endParaRPr lang="tr-TR"/>
        </a:p>
      </dgm:t>
    </dgm:pt>
    <dgm:pt modelId="{E38283D1-8D57-4AF0-81E6-3CB15C3A6279}" type="sibTrans" cxnId="{083DB645-E6EA-4F33-B290-EEACEBCD64FD}">
      <dgm:prSet/>
      <dgm:spPr/>
      <dgm:t>
        <a:bodyPr/>
        <a:lstStyle/>
        <a:p>
          <a:endParaRPr lang="tr-TR"/>
        </a:p>
      </dgm:t>
    </dgm:pt>
    <dgm:pt modelId="{9F1D62DF-83CC-47EC-98D3-4116383FCC0E}">
      <dgm:prSet/>
      <dgm:spPr/>
      <dgm:t>
        <a:bodyPr/>
        <a:lstStyle/>
        <a:p>
          <a:r>
            <a:rPr lang="tr-TR" dirty="0"/>
            <a:t>İş Yaşamı</a:t>
          </a:r>
        </a:p>
      </dgm:t>
    </dgm:pt>
    <dgm:pt modelId="{9915641D-1E66-4388-B5B8-EFF76295C302}" type="parTrans" cxnId="{1AD9BC32-55F8-47EF-A730-71264A564643}">
      <dgm:prSet/>
      <dgm:spPr/>
      <dgm:t>
        <a:bodyPr/>
        <a:lstStyle/>
        <a:p>
          <a:endParaRPr lang="tr-TR"/>
        </a:p>
      </dgm:t>
    </dgm:pt>
    <dgm:pt modelId="{6E84E7DF-7B87-4581-ACAF-1437F8C989A3}" type="sibTrans" cxnId="{1AD9BC32-55F8-47EF-A730-71264A564643}">
      <dgm:prSet/>
      <dgm:spPr/>
      <dgm:t>
        <a:bodyPr/>
        <a:lstStyle/>
        <a:p>
          <a:endParaRPr lang="tr-TR"/>
        </a:p>
      </dgm:t>
    </dgm:pt>
    <dgm:pt modelId="{C2FA14A2-4108-4533-B018-4F119B157905}" type="pres">
      <dgm:prSet presAssocID="{83D4A334-7008-4EB3-AC12-DD5CA192008E}" presName="cycle" presStyleCnt="0">
        <dgm:presLayoutVars>
          <dgm:chMax val="1"/>
          <dgm:dir/>
          <dgm:animLvl val="ctr"/>
          <dgm:resizeHandles val="exact"/>
        </dgm:presLayoutVars>
      </dgm:prSet>
      <dgm:spPr/>
    </dgm:pt>
    <dgm:pt modelId="{38156420-6D47-4182-BA76-F2125804B073}" type="pres">
      <dgm:prSet presAssocID="{1B5CE04E-CA69-43D0-BF77-3F190E298494}" presName="centerShape" presStyleLbl="node0" presStyleIdx="0" presStyleCnt="1"/>
      <dgm:spPr/>
    </dgm:pt>
    <dgm:pt modelId="{6FDA5BA2-6DA9-4AB0-9A31-20E3222BD6B2}" type="pres">
      <dgm:prSet presAssocID="{601F6957-CEC4-412C-86C6-0A9BF7EA4A1F}" presName="parTrans" presStyleLbl="bgSibTrans2D1" presStyleIdx="0" presStyleCnt="4"/>
      <dgm:spPr/>
    </dgm:pt>
    <dgm:pt modelId="{6B904281-398B-43F6-84AE-DECF30E17C92}" type="pres">
      <dgm:prSet presAssocID="{8B2BCC64-3CB7-4576-9A9A-AD30A439D4BC}" presName="node" presStyleLbl="node1" presStyleIdx="0" presStyleCnt="4">
        <dgm:presLayoutVars>
          <dgm:bulletEnabled val="1"/>
        </dgm:presLayoutVars>
      </dgm:prSet>
      <dgm:spPr/>
    </dgm:pt>
    <dgm:pt modelId="{5E7E4F4A-AAA6-467A-8825-DDC37CE7DE14}" type="pres">
      <dgm:prSet presAssocID="{F0581D3D-CD1C-4D41-97D2-BD07CD72BCA4}" presName="parTrans" presStyleLbl="bgSibTrans2D1" presStyleIdx="1" presStyleCnt="4"/>
      <dgm:spPr/>
    </dgm:pt>
    <dgm:pt modelId="{DDB634CF-FDA0-416D-8311-1118FD0CFA01}" type="pres">
      <dgm:prSet presAssocID="{B3805FC5-558B-4740-98CF-F58AECB4378A}" presName="node" presStyleLbl="node1" presStyleIdx="1" presStyleCnt="4">
        <dgm:presLayoutVars>
          <dgm:bulletEnabled val="1"/>
        </dgm:presLayoutVars>
      </dgm:prSet>
      <dgm:spPr/>
    </dgm:pt>
    <dgm:pt modelId="{76FF8EA6-AC1C-4564-8B57-B3B1528FCFB2}" type="pres">
      <dgm:prSet presAssocID="{9915641D-1E66-4388-B5B8-EFF76295C302}" presName="parTrans" presStyleLbl="bgSibTrans2D1" presStyleIdx="2" presStyleCnt="4"/>
      <dgm:spPr/>
    </dgm:pt>
    <dgm:pt modelId="{C282278B-CE62-4E07-83B3-34785D101FAD}" type="pres">
      <dgm:prSet presAssocID="{9F1D62DF-83CC-47EC-98D3-4116383FCC0E}" presName="node" presStyleLbl="node1" presStyleIdx="2" presStyleCnt="4">
        <dgm:presLayoutVars>
          <dgm:bulletEnabled val="1"/>
        </dgm:presLayoutVars>
      </dgm:prSet>
      <dgm:spPr/>
    </dgm:pt>
    <dgm:pt modelId="{8EA7CA44-06F5-4CCA-A0C9-853B4B968AFF}" type="pres">
      <dgm:prSet presAssocID="{247423A1-0C1D-4E6E-BA5D-72AC3FCBD3A1}" presName="parTrans" presStyleLbl="bgSibTrans2D1" presStyleIdx="3" presStyleCnt="4"/>
      <dgm:spPr/>
    </dgm:pt>
    <dgm:pt modelId="{83DF16CD-A850-458D-A187-91BAF626ACCD}" type="pres">
      <dgm:prSet presAssocID="{E0C61D11-7E86-4114-94D1-B30C3199A660}" presName="node" presStyleLbl="node1" presStyleIdx="3" presStyleCnt="4">
        <dgm:presLayoutVars>
          <dgm:bulletEnabled val="1"/>
        </dgm:presLayoutVars>
      </dgm:prSet>
      <dgm:spPr/>
    </dgm:pt>
  </dgm:ptLst>
  <dgm:cxnLst>
    <dgm:cxn modelId="{1144A804-A773-4870-AC9F-F70DE44FE89E}" type="presOf" srcId="{F0581D3D-CD1C-4D41-97D2-BD07CD72BCA4}" destId="{5E7E4F4A-AAA6-467A-8825-DDC37CE7DE14}" srcOrd="0" destOrd="0" presId="urn:microsoft.com/office/officeart/2005/8/layout/radial4#14"/>
    <dgm:cxn modelId="{98F2AE07-C746-4B76-93F2-690544B0157A}" type="presOf" srcId="{601F6957-CEC4-412C-86C6-0A9BF7EA4A1F}" destId="{6FDA5BA2-6DA9-4AB0-9A31-20E3222BD6B2}" srcOrd="0" destOrd="0" presId="urn:microsoft.com/office/officeart/2005/8/layout/radial4#14"/>
    <dgm:cxn modelId="{1AD9BC32-55F8-47EF-A730-71264A564643}" srcId="{1B5CE04E-CA69-43D0-BF77-3F190E298494}" destId="{9F1D62DF-83CC-47EC-98D3-4116383FCC0E}" srcOrd="2" destOrd="0" parTransId="{9915641D-1E66-4388-B5B8-EFF76295C302}" sibTransId="{6E84E7DF-7B87-4581-ACAF-1437F8C989A3}"/>
    <dgm:cxn modelId="{083DB645-E6EA-4F33-B290-EEACEBCD64FD}" srcId="{1B5CE04E-CA69-43D0-BF77-3F190E298494}" destId="{E0C61D11-7E86-4114-94D1-B30C3199A660}" srcOrd="3" destOrd="0" parTransId="{247423A1-0C1D-4E6E-BA5D-72AC3FCBD3A1}" sibTransId="{E38283D1-8D57-4AF0-81E6-3CB15C3A6279}"/>
    <dgm:cxn modelId="{8C450E57-CD97-42AD-BB94-8CB334586FE6}" type="presOf" srcId="{9915641D-1E66-4388-B5B8-EFF76295C302}" destId="{76FF8EA6-AC1C-4564-8B57-B3B1528FCFB2}" srcOrd="0" destOrd="0" presId="urn:microsoft.com/office/officeart/2005/8/layout/radial4#14"/>
    <dgm:cxn modelId="{ED5D9884-CF61-4448-B93D-5DC21F030A78}" type="presOf" srcId="{8B2BCC64-3CB7-4576-9A9A-AD30A439D4BC}" destId="{6B904281-398B-43F6-84AE-DECF30E17C92}" srcOrd="0" destOrd="0" presId="urn:microsoft.com/office/officeart/2005/8/layout/radial4#14"/>
    <dgm:cxn modelId="{841E4086-4FEE-4090-A7FC-88C6483F2681}" srcId="{1B5CE04E-CA69-43D0-BF77-3F190E298494}" destId="{8B2BCC64-3CB7-4576-9A9A-AD30A439D4BC}" srcOrd="0" destOrd="0" parTransId="{601F6957-CEC4-412C-86C6-0A9BF7EA4A1F}" sibTransId="{F16E2B6B-F76A-476C-B6B8-0937F01CBCF2}"/>
    <dgm:cxn modelId="{7E02DA97-50FA-403D-826A-B12624CEE631}" type="presOf" srcId="{9F1D62DF-83CC-47EC-98D3-4116383FCC0E}" destId="{C282278B-CE62-4E07-83B3-34785D101FAD}" srcOrd="0" destOrd="0" presId="urn:microsoft.com/office/officeart/2005/8/layout/radial4#14"/>
    <dgm:cxn modelId="{987F53B2-3C05-4A6F-9BFD-95949D8D7585}" type="presOf" srcId="{B3805FC5-558B-4740-98CF-F58AECB4378A}" destId="{DDB634CF-FDA0-416D-8311-1118FD0CFA01}" srcOrd="0" destOrd="0" presId="urn:microsoft.com/office/officeart/2005/8/layout/radial4#14"/>
    <dgm:cxn modelId="{555902B4-0412-4AA4-AB1E-B1ED8E092C4B}" type="presOf" srcId="{83D4A334-7008-4EB3-AC12-DD5CA192008E}" destId="{C2FA14A2-4108-4533-B018-4F119B157905}" srcOrd="0" destOrd="0" presId="urn:microsoft.com/office/officeart/2005/8/layout/radial4#14"/>
    <dgm:cxn modelId="{37E487BE-7C50-4517-8270-76F188BCDB7F}" srcId="{1B5CE04E-CA69-43D0-BF77-3F190E298494}" destId="{B3805FC5-558B-4740-98CF-F58AECB4378A}" srcOrd="1" destOrd="0" parTransId="{F0581D3D-CD1C-4D41-97D2-BD07CD72BCA4}" sibTransId="{DECAFBC2-D436-4917-ADF6-82207A1420FF}"/>
    <dgm:cxn modelId="{C67884E7-C201-410A-ABCC-54E3B2940D1D}" type="presOf" srcId="{E0C61D11-7E86-4114-94D1-B30C3199A660}" destId="{83DF16CD-A850-458D-A187-91BAF626ACCD}" srcOrd="0" destOrd="0" presId="urn:microsoft.com/office/officeart/2005/8/layout/radial4#14"/>
    <dgm:cxn modelId="{D1A828EB-6544-487F-820B-5D284F311B8E}" srcId="{83D4A334-7008-4EB3-AC12-DD5CA192008E}" destId="{1B5CE04E-CA69-43D0-BF77-3F190E298494}" srcOrd="0" destOrd="0" parTransId="{6BC94B92-7EB4-467E-B27A-8DB16A62460A}" sibTransId="{E70F3D97-B433-48F5-8C38-1794C2B53C0C}"/>
    <dgm:cxn modelId="{F94B13F4-2C72-4587-9266-CC8472EF735C}" type="presOf" srcId="{1B5CE04E-CA69-43D0-BF77-3F190E298494}" destId="{38156420-6D47-4182-BA76-F2125804B073}" srcOrd="0" destOrd="0" presId="urn:microsoft.com/office/officeart/2005/8/layout/radial4#14"/>
    <dgm:cxn modelId="{4FCBA7F5-5A09-446B-A725-419388716238}" type="presOf" srcId="{247423A1-0C1D-4E6E-BA5D-72AC3FCBD3A1}" destId="{8EA7CA44-06F5-4CCA-A0C9-853B4B968AFF}" srcOrd="0" destOrd="0" presId="urn:microsoft.com/office/officeart/2005/8/layout/radial4#14"/>
    <dgm:cxn modelId="{26CDE073-74F0-432F-9BEE-C1F032EDA394}" type="presParOf" srcId="{C2FA14A2-4108-4533-B018-4F119B157905}" destId="{38156420-6D47-4182-BA76-F2125804B073}" srcOrd="0" destOrd="0" presId="urn:microsoft.com/office/officeart/2005/8/layout/radial4#14"/>
    <dgm:cxn modelId="{78482D99-F075-44B3-B2E9-71705B0FFED7}" type="presParOf" srcId="{C2FA14A2-4108-4533-B018-4F119B157905}" destId="{6FDA5BA2-6DA9-4AB0-9A31-20E3222BD6B2}" srcOrd="1" destOrd="0" presId="urn:microsoft.com/office/officeart/2005/8/layout/radial4#14"/>
    <dgm:cxn modelId="{C000CB25-41CB-4CF9-B702-23F30A780C3B}" type="presParOf" srcId="{C2FA14A2-4108-4533-B018-4F119B157905}" destId="{6B904281-398B-43F6-84AE-DECF30E17C92}" srcOrd="2" destOrd="0" presId="urn:microsoft.com/office/officeart/2005/8/layout/radial4#14"/>
    <dgm:cxn modelId="{F485851D-E6C8-46FB-9ABB-1C3CFAF76FC6}" type="presParOf" srcId="{C2FA14A2-4108-4533-B018-4F119B157905}" destId="{5E7E4F4A-AAA6-467A-8825-DDC37CE7DE14}" srcOrd="3" destOrd="0" presId="urn:microsoft.com/office/officeart/2005/8/layout/radial4#14"/>
    <dgm:cxn modelId="{34B87CA1-616E-4D93-8AB0-82DD86A5DDDB}" type="presParOf" srcId="{C2FA14A2-4108-4533-B018-4F119B157905}" destId="{DDB634CF-FDA0-416D-8311-1118FD0CFA01}" srcOrd="4" destOrd="0" presId="urn:microsoft.com/office/officeart/2005/8/layout/radial4#14"/>
    <dgm:cxn modelId="{91746F93-8BB4-402D-BC35-0368760AE6DE}" type="presParOf" srcId="{C2FA14A2-4108-4533-B018-4F119B157905}" destId="{76FF8EA6-AC1C-4564-8B57-B3B1528FCFB2}" srcOrd="5" destOrd="0" presId="urn:microsoft.com/office/officeart/2005/8/layout/radial4#14"/>
    <dgm:cxn modelId="{3524EB64-913C-410D-860E-61D734E4D13D}" type="presParOf" srcId="{C2FA14A2-4108-4533-B018-4F119B157905}" destId="{C282278B-CE62-4E07-83B3-34785D101FAD}" srcOrd="6" destOrd="0" presId="urn:microsoft.com/office/officeart/2005/8/layout/radial4#14"/>
    <dgm:cxn modelId="{7068E600-58A5-43CE-9440-623BC99A2529}" type="presParOf" srcId="{C2FA14A2-4108-4533-B018-4F119B157905}" destId="{8EA7CA44-06F5-4CCA-A0C9-853B4B968AFF}" srcOrd="7" destOrd="0" presId="urn:microsoft.com/office/officeart/2005/8/layout/radial4#14"/>
    <dgm:cxn modelId="{B68FD957-58BB-41A6-8B2F-0EE36A2A1012}" type="presParOf" srcId="{C2FA14A2-4108-4533-B018-4F119B157905}" destId="{83DF16CD-A850-458D-A187-91BAF626ACCD}" srcOrd="8" destOrd="0" presId="urn:microsoft.com/office/officeart/2005/8/layout/radial4#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D4A334-7008-4EB3-AC12-DD5CA192008E}" type="doc">
      <dgm:prSet loTypeId="urn:microsoft.com/office/officeart/2005/8/layout/radial4#2" loCatId="relationship" qsTypeId="urn:microsoft.com/office/officeart/2005/8/quickstyle/simple4" qsCatId="simple" csTypeId="urn:microsoft.com/office/officeart/2005/8/colors/colorful1#1" csCatId="colorful" phldr="1"/>
      <dgm:spPr/>
      <dgm:t>
        <a:bodyPr/>
        <a:lstStyle/>
        <a:p>
          <a:endParaRPr lang="tr-TR"/>
        </a:p>
      </dgm:t>
    </dgm:pt>
    <dgm:pt modelId="{1B5CE04E-CA69-43D0-BF77-3F190E298494}">
      <dgm:prSet phldrT="[Metin]" custT="1"/>
      <dgm:spPr/>
      <dgm:t>
        <a:bodyPr/>
        <a:lstStyle/>
        <a:p>
          <a:r>
            <a:rPr lang="tr-TR" sz="2800" b="1" dirty="0">
              <a:latin typeface="Maiandra GD" pitchFamily="34" charset="0"/>
            </a:rPr>
            <a:t>Kişiliğimizi Olduğu gibi Yansıtmayız</a:t>
          </a:r>
        </a:p>
      </dgm:t>
    </dgm:pt>
    <dgm:pt modelId="{6BC94B92-7EB4-467E-B27A-8DB16A62460A}" type="parTrans" cxnId="{D1A828EB-6544-487F-820B-5D284F311B8E}">
      <dgm:prSet/>
      <dgm:spPr/>
      <dgm:t>
        <a:bodyPr/>
        <a:lstStyle/>
        <a:p>
          <a:endParaRPr lang="tr-TR" sz="1600" b="1">
            <a:latin typeface="Maiandra GD" pitchFamily="34" charset="0"/>
          </a:endParaRPr>
        </a:p>
      </dgm:t>
    </dgm:pt>
    <dgm:pt modelId="{E70F3D97-B433-48F5-8C38-1794C2B53C0C}" type="sibTrans" cxnId="{D1A828EB-6544-487F-820B-5D284F311B8E}">
      <dgm:prSet/>
      <dgm:spPr/>
      <dgm:t>
        <a:bodyPr/>
        <a:lstStyle/>
        <a:p>
          <a:endParaRPr lang="tr-TR" sz="1600" b="1">
            <a:latin typeface="Maiandra GD" pitchFamily="34" charset="0"/>
          </a:endParaRPr>
        </a:p>
      </dgm:t>
    </dgm:pt>
    <dgm:pt modelId="{C0B78B08-0F98-4414-95D9-A379990C1EC9}">
      <dgm:prSet phldrT="[Metin]" custT="1"/>
      <dgm:spPr/>
      <dgm:t>
        <a:bodyPr/>
        <a:lstStyle/>
        <a:p>
          <a:r>
            <a:rPr lang="tr-TR" sz="2800" b="1" dirty="0">
              <a:latin typeface="Maiandra GD" pitchFamily="34" charset="0"/>
            </a:rPr>
            <a:t>Kişiliğimizin Beğenmediğimiz yönleri vardır. Bunları saklama ve bastırma eğiliminde oluruz. </a:t>
          </a:r>
        </a:p>
      </dgm:t>
    </dgm:pt>
    <dgm:pt modelId="{2590CC28-CDA1-419F-8190-8C6B07758A12}" type="parTrans" cxnId="{1491F7C5-EE6C-4937-B230-75DCCAC6612F}">
      <dgm:prSet/>
      <dgm:spPr/>
      <dgm:t>
        <a:bodyPr/>
        <a:lstStyle/>
        <a:p>
          <a:endParaRPr lang="tr-TR" sz="1600" b="1">
            <a:latin typeface="Maiandra GD" pitchFamily="34" charset="0"/>
          </a:endParaRPr>
        </a:p>
      </dgm:t>
    </dgm:pt>
    <dgm:pt modelId="{CF63F181-459E-4FBA-B083-650DF92E34E0}" type="sibTrans" cxnId="{1491F7C5-EE6C-4937-B230-75DCCAC6612F}">
      <dgm:prSet/>
      <dgm:spPr/>
      <dgm:t>
        <a:bodyPr/>
        <a:lstStyle/>
        <a:p>
          <a:endParaRPr lang="tr-TR" sz="1600" b="1">
            <a:latin typeface="Maiandra GD" pitchFamily="34" charset="0"/>
          </a:endParaRPr>
        </a:p>
      </dgm:t>
    </dgm:pt>
    <dgm:pt modelId="{849E6F83-87CC-467F-8D36-136E556568A9}">
      <dgm:prSet phldrT="[Metin]" custT="1"/>
      <dgm:spPr/>
      <dgm:t>
        <a:bodyPr/>
        <a:lstStyle/>
        <a:p>
          <a:r>
            <a:rPr lang="tr-TR" sz="2800" b="1" dirty="0">
              <a:latin typeface="Maiandra GD" pitchFamily="34" charset="0"/>
            </a:rPr>
            <a:t>Kişiliğimizin beğendiğimiz yönleri vardır bunları ise yücelterek ön plana çıkarmaya çalışırız.</a:t>
          </a:r>
        </a:p>
      </dgm:t>
    </dgm:pt>
    <dgm:pt modelId="{1A870D18-BDF3-46C4-ADEA-E54CF7B430F7}" type="parTrans" cxnId="{F39735EC-31D6-44BB-9936-0E4A9F0DBDC0}">
      <dgm:prSet/>
      <dgm:spPr/>
      <dgm:t>
        <a:bodyPr/>
        <a:lstStyle/>
        <a:p>
          <a:endParaRPr lang="tr-TR" sz="1600" b="1">
            <a:latin typeface="Maiandra GD" pitchFamily="34" charset="0"/>
          </a:endParaRPr>
        </a:p>
      </dgm:t>
    </dgm:pt>
    <dgm:pt modelId="{0609EDAB-6A09-476C-896B-DE817E868163}" type="sibTrans" cxnId="{F39735EC-31D6-44BB-9936-0E4A9F0DBDC0}">
      <dgm:prSet/>
      <dgm:spPr/>
      <dgm:t>
        <a:bodyPr/>
        <a:lstStyle/>
        <a:p>
          <a:endParaRPr lang="tr-TR" sz="1600" b="1">
            <a:latin typeface="Maiandra GD" pitchFamily="34" charset="0"/>
          </a:endParaRPr>
        </a:p>
      </dgm:t>
    </dgm:pt>
    <dgm:pt modelId="{533636CD-C702-49C6-B52B-5D1BC8A13BAB}">
      <dgm:prSet custT="1"/>
      <dgm:spPr/>
      <dgm:t>
        <a:bodyPr/>
        <a:lstStyle/>
        <a:p>
          <a:r>
            <a:rPr lang="tr-TR" sz="2400" b="1" dirty="0">
              <a:latin typeface="Maiandra GD" pitchFamily="34" charset="0"/>
            </a:rPr>
            <a:t>Kişiliğimizin aynı zamanda bizim bilmediğimiz ama bir şekilde davranışlarımıza yansıyan yanları vardır. Bazılarını ise sadece başkaları fark edebilir.</a:t>
          </a:r>
        </a:p>
      </dgm:t>
    </dgm:pt>
    <dgm:pt modelId="{07B526B2-711B-4C90-9E5E-5DFAC35C570C}" type="parTrans" cxnId="{A92B97D3-6D4B-4558-B4E8-3EEEE3B9FFC2}">
      <dgm:prSet/>
      <dgm:spPr/>
      <dgm:t>
        <a:bodyPr/>
        <a:lstStyle/>
        <a:p>
          <a:endParaRPr lang="tr-TR" sz="1600" b="1">
            <a:latin typeface="Maiandra GD" pitchFamily="34" charset="0"/>
          </a:endParaRPr>
        </a:p>
      </dgm:t>
    </dgm:pt>
    <dgm:pt modelId="{EA8E4D6B-AD85-462E-8DB4-E81EC046E681}" type="sibTrans" cxnId="{A92B97D3-6D4B-4558-B4E8-3EEEE3B9FFC2}">
      <dgm:prSet/>
      <dgm:spPr/>
      <dgm:t>
        <a:bodyPr/>
        <a:lstStyle/>
        <a:p>
          <a:endParaRPr lang="tr-TR" sz="1600" b="1">
            <a:latin typeface="Maiandra GD" pitchFamily="34" charset="0"/>
          </a:endParaRPr>
        </a:p>
      </dgm:t>
    </dgm:pt>
    <dgm:pt modelId="{C2FA14A2-4108-4533-B018-4F119B157905}" type="pres">
      <dgm:prSet presAssocID="{83D4A334-7008-4EB3-AC12-DD5CA192008E}" presName="cycle" presStyleCnt="0">
        <dgm:presLayoutVars>
          <dgm:chMax val="1"/>
          <dgm:dir/>
          <dgm:animLvl val="ctr"/>
          <dgm:resizeHandles val="exact"/>
        </dgm:presLayoutVars>
      </dgm:prSet>
      <dgm:spPr/>
    </dgm:pt>
    <dgm:pt modelId="{38156420-6D47-4182-BA76-F2125804B073}" type="pres">
      <dgm:prSet presAssocID="{1B5CE04E-CA69-43D0-BF77-3F190E298494}" presName="centerShape" presStyleLbl="node0" presStyleIdx="0" presStyleCnt="1"/>
      <dgm:spPr/>
    </dgm:pt>
    <dgm:pt modelId="{952AFD50-2A22-401B-9ED2-43759FD6C783}" type="pres">
      <dgm:prSet presAssocID="{2590CC28-CDA1-419F-8190-8C6B07758A12}" presName="parTrans" presStyleLbl="bgSibTrans2D1" presStyleIdx="0" presStyleCnt="3"/>
      <dgm:spPr/>
    </dgm:pt>
    <dgm:pt modelId="{D4E53B12-EACE-4714-AE1F-13ED1F47B857}" type="pres">
      <dgm:prSet presAssocID="{C0B78B08-0F98-4414-95D9-A379990C1EC9}" presName="node" presStyleLbl="node1" presStyleIdx="0" presStyleCnt="3" custScaleX="121165" custScaleY="138328" custRadScaleRad="124864" custRadScaleInc="-1176">
        <dgm:presLayoutVars>
          <dgm:bulletEnabled val="1"/>
        </dgm:presLayoutVars>
      </dgm:prSet>
      <dgm:spPr/>
    </dgm:pt>
    <dgm:pt modelId="{B3910DE2-66F0-4FC4-9F47-77A099513672}" type="pres">
      <dgm:prSet presAssocID="{1A870D18-BDF3-46C4-ADEA-E54CF7B430F7}" presName="parTrans" presStyleLbl="bgSibTrans2D1" presStyleIdx="1" presStyleCnt="3"/>
      <dgm:spPr/>
    </dgm:pt>
    <dgm:pt modelId="{583D7C49-771B-46A3-9744-1021C569DCAF}" type="pres">
      <dgm:prSet presAssocID="{849E6F83-87CC-467F-8D36-136E556568A9}" presName="node" presStyleLbl="node1" presStyleIdx="1" presStyleCnt="3" custScaleX="116844" custScaleY="131536">
        <dgm:presLayoutVars>
          <dgm:bulletEnabled val="1"/>
        </dgm:presLayoutVars>
      </dgm:prSet>
      <dgm:spPr/>
    </dgm:pt>
    <dgm:pt modelId="{5B9F4AB4-26C2-4171-8936-74ACBDCAED9F}" type="pres">
      <dgm:prSet presAssocID="{07B526B2-711B-4C90-9E5E-5DFAC35C570C}" presName="parTrans" presStyleLbl="bgSibTrans2D1" presStyleIdx="2" presStyleCnt="3"/>
      <dgm:spPr/>
    </dgm:pt>
    <dgm:pt modelId="{EC4C6692-4609-4C76-B09B-A3D6D406E566}" type="pres">
      <dgm:prSet presAssocID="{533636CD-C702-49C6-B52B-5D1BC8A13BAB}" presName="node" presStyleLbl="node1" presStyleIdx="2" presStyleCnt="3" custScaleX="115905" custScaleY="144740" custRadScaleRad="109299" custRadScaleInc="7472">
        <dgm:presLayoutVars>
          <dgm:bulletEnabled val="1"/>
        </dgm:presLayoutVars>
      </dgm:prSet>
      <dgm:spPr/>
    </dgm:pt>
  </dgm:ptLst>
  <dgm:cxnLst>
    <dgm:cxn modelId="{867EA23A-28EA-4700-BA99-58C35C8FEE0E}" type="presOf" srcId="{83D4A334-7008-4EB3-AC12-DD5CA192008E}" destId="{C2FA14A2-4108-4533-B018-4F119B157905}" srcOrd="0" destOrd="0" presId="urn:microsoft.com/office/officeart/2005/8/layout/radial4#2"/>
    <dgm:cxn modelId="{2C53336F-955C-4692-A21D-CAAABCAF184F}" type="presOf" srcId="{1B5CE04E-CA69-43D0-BF77-3F190E298494}" destId="{38156420-6D47-4182-BA76-F2125804B073}" srcOrd="0" destOrd="0" presId="urn:microsoft.com/office/officeart/2005/8/layout/radial4#2"/>
    <dgm:cxn modelId="{1E288072-5E47-4D74-803F-2EDAE88ECF80}" type="presOf" srcId="{2590CC28-CDA1-419F-8190-8C6B07758A12}" destId="{952AFD50-2A22-401B-9ED2-43759FD6C783}" srcOrd="0" destOrd="0" presId="urn:microsoft.com/office/officeart/2005/8/layout/radial4#2"/>
    <dgm:cxn modelId="{2F4FACAF-E08F-4746-BF00-57D5D7358E14}" type="presOf" srcId="{07B526B2-711B-4C90-9E5E-5DFAC35C570C}" destId="{5B9F4AB4-26C2-4171-8936-74ACBDCAED9F}" srcOrd="0" destOrd="0" presId="urn:microsoft.com/office/officeart/2005/8/layout/radial4#2"/>
    <dgm:cxn modelId="{87C4D4B7-C57D-4957-AA9A-6C2C8B1623F1}" type="presOf" srcId="{849E6F83-87CC-467F-8D36-136E556568A9}" destId="{583D7C49-771B-46A3-9744-1021C569DCAF}" srcOrd="0" destOrd="0" presId="urn:microsoft.com/office/officeart/2005/8/layout/radial4#2"/>
    <dgm:cxn modelId="{3951FBBC-497F-493C-AF29-C0E3EA6D70B0}" type="presOf" srcId="{1A870D18-BDF3-46C4-ADEA-E54CF7B430F7}" destId="{B3910DE2-66F0-4FC4-9F47-77A099513672}" srcOrd="0" destOrd="0" presId="urn:microsoft.com/office/officeart/2005/8/layout/radial4#2"/>
    <dgm:cxn modelId="{1491F7C5-EE6C-4937-B230-75DCCAC6612F}" srcId="{1B5CE04E-CA69-43D0-BF77-3F190E298494}" destId="{C0B78B08-0F98-4414-95D9-A379990C1EC9}" srcOrd="0" destOrd="0" parTransId="{2590CC28-CDA1-419F-8190-8C6B07758A12}" sibTransId="{CF63F181-459E-4FBA-B083-650DF92E34E0}"/>
    <dgm:cxn modelId="{A92B97D3-6D4B-4558-B4E8-3EEEE3B9FFC2}" srcId="{1B5CE04E-CA69-43D0-BF77-3F190E298494}" destId="{533636CD-C702-49C6-B52B-5D1BC8A13BAB}" srcOrd="2" destOrd="0" parTransId="{07B526B2-711B-4C90-9E5E-5DFAC35C570C}" sibTransId="{EA8E4D6B-AD85-462E-8DB4-E81EC046E681}"/>
    <dgm:cxn modelId="{C7BCAEE3-1304-40CB-99BF-66969CD62509}" type="presOf" srcId="{C0B78B08-0F98-4414-95D9-A379990C1EC9}" destId="{D4E53B12-EACE-4714-AE1F-13ED1F47B857}" srcOrd="0" destOrd="0" presId="urn:microsoft.com/office/officeart/2005/8/layout/radial4#2"/>
    <dgm:cxn modelId="{D1A828EB-6544-487F-820B-5D284F311B8E}" srcId="{83D4A334-7008-4EB3-AC12-DD5CA192008E}" destId="{1B5CE04E-CA69-43D0-BF77-3F190E298494}" srcOrd="0" destOrd="0" parTransId="{6BC94B92-7EB4-467E-B27A-8DB16A62460A}" sibTransId="{E70F3D97-B433-48F5-8C38-1794C2B53C0C}"/>
    <dgm:cxn modelId="{F39735EC-31D6-44BB-9936-0E4A9F0DBDC0}" srcId="{1B5CE04E-CA69-43D0-BF77-3F190E298494}" destId="{849E6F83-87CC-467F-8D36-136E556568A9}" srcOrd="1" destOrd="0" parTransId="{1A870D18-BDF3-46C4-ADEA-E54CF7B430F7}" sibTransId="{0609EDAB-6A09-476C-896B-DE817E868163}"/>
    <dgm:cxn modelId="{E20EBBF9-2C7A-4872-B195-4F0B88FC9B1A}" type="presOf" srcId="{533636CD-C702-49C6-B52B-5D1BC8A13BAB}" destId="{EC4C6692-4609-4C76-B09B-A3D6D406E566}" srcOrd="0" destOrd="0" presId="urn:microsoft.com/office/officeart/2005/8/layout/radial4#2"/>
    <dgm:cxn modelId="{A58056C8-7325-408F-8325-B973E5D1594C}" type="presParOf" srcId="{C2FA14A2-4108-4533-B018-4F119B157905}" destId="{38156420-6D47-4182-BA76-F2125804B073}" srcOrd="0" destOrd="0" presId="urn:microsoft.com/office/officeart/2005/8/layout/radial4#2"/>
    <dgm:cxn modelId="{467D2CB2-CF4A-4304-AEC1-4D5DFB0E7037}" type="presParOf" srcId="{C2FA14A2-4108-4533-B018-4F119B157905}" destId="{952AFD50-2A22-401B-9ED2-43759FD6C783}" srcOrd="1" destOrd="0" presId="urn:microsoft.com/office/officeart/2005/8/layout/radial4#2"/>
    <dgm:cxn modelId="{83E28F61-137D-4B35-A734-A489C21CDBAC}" type="presParOf" srcId="{C2FA14A2-4108-4533-B018-4F119B157905}" destId="{D4E53B12-EACE-4714-AE1F-13ED1F47B857}" srcOrd="2" destOrd="0" presId="urn:microsoft.com/office/officeart/2005/8/layout/radial4#2"/>
    <dgm:cxn modelId="{5F72755B-544B-47B6-9EC4-ECF369C81EE2}" type="presParOf" srcId="{C2FA14A2-4108-4533-B018-4F119B157905}" destId="{B3910DE2-66F0-4FC4-9F47-77A099513672}" srcOrd="3" destOrd="0" presId="urn:microsoft.com/office/officeart/2005/8/layout/radial4#2"/>
    <dgm:cxn modelId="{E09B4B20-A72B-4332-A516-7C847320085A}" type="presParOf" srcId="{C2FA14A2-4108-4533-B018-4F119B157905}" destId="{583D7C49-771B-46A3-9744-1021C569DCAF}" srcOrd="4" destOrd="0" presId="urn:microsoft.com/office/officeart/2005/8/layout/radial4#2"/>
    <dgm:cxn modelId="{FEE5B2DC-3F76-4BE2-A215-EA4210518500}" type="presParOf" srcId="{C2FA14A2-4108-4533-B018-4F119B157905}" destId="{5B9F4AB4-26C2-4171-8936-74ACBDCAED9F}" srcOrd="5" destOrd="0" presId="urn:microsoft.com/office/officeart/2005/8/layout/radial4#2"/>
    <dgm:cxn modelId="{0A969C0D-698C-4DDD-8CD4-14122F8D6E46}" type="presParOf" srcId="{C2FA14A2-4108-4533-B018-4F119B157905}" destId="{EC4C6692-4609-4C76-B09B-A3D6D406E566}" srcOrd="6" destOrd="0" presId="urn:microsoft.com/office/officeart/2005/8/layout/radial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D4A334-7008-4EB3-AC12-DD5CA192008E}" type="doc">
      <dgm:prSet loTypeId="urn:microsoft.com/office/officeart/2005/8/layout/radial4#3" loCatId="relationship" qsTypeId="urn:microsoft.com/office/officeart/2005/8/quickstyle/3d1" qsCatId="3D" csTypeId="urn:microsoft.com/office/officeart/2005/8/colors/accent2_2" csCatId="accent2" phldr="1"/>
      <dgm:spPr/>
      <dgm:t>
        <a:bodyPr/>
        <a:lstStyle/>
        <a:p>
          <a:endParaRPr lang="tr-TR"/>
        </a:p>
      </dgm:t>
    </dgm:pt>
    <dgm:pt modelId="{1B5CE04E-CA69-43D0-BF77-3F190E298494}">
      <dgm:prSet phldrT="[Metin]"/>
      <dgm:spPr/>
      <dgm:t>
        <a:bodyPr/>
        <a:lstStyle/>
        <a:p>
          <a:r>
            <a:rPr lang="tr-TR" b="1" dirty="0">
              <a:latin typeface="Maiandra GD" pitchFamily="34" charset="0"/>
            </a:rPr>
            <a:t>BENLİK NEDİR?</a:t>
          </a:r>
        </a:p>
      </dgm:t>
    </dgm:pt>
    <dgm:pt modelId="{6BC94B92-7EB4-467E-B27A-8DB16A62460A}" type="parTrans" cxnId="{D1A828EB-6544-487F-820B-5D284F311B8E}">
      <dgm:prSet/>
      <dgm:spPr/>
      <dgm:t>
        <a:bodyPr/>
        <a:lstStyle/>
        <a:p>
          <a:endParaRPr lang="tr-TR" b="1">
            <a:latin typeface="Maiandra GD" pitchFamily="34" charset="0"/>
          </a:endParaRPr>
        </a:p>
      </dgm:t>
    </dgm:pt>
    <dgm:pt modelId="{E70F3D97-B433-48F5-8C38-1794C2B53C0C}" type="sibTrans" cxnId="{D1A828EB-6544-487F-820B-5D284F311B8E}">
      <dgm:prSet/>
      <dgm:spPr/>
      <dgm:t>
        <a:bodyPr/>
        <a:lstStyle/>
        <a:p>
          <a:endParaRPr lang="tr-TR" b="1">
            <a:latin typeface="Maiandra GD" pitchFamily="34" charset="0"/>
          </a:endParaRPr>
        </a:p>
      </dgm:t>
    </dgm:pt>
    <dgm:pt modelId="{8B2BCC64-3CB7-4576-9A9A-AD30A439D4BC}">
      <dgm:prSet/>
      <dgm:spPr/>
      <dgm:t>
        <a:bodyPr/>
        <a:lstStyle/>
        <a:p>
          <a:r>
            <a:rPr lang="tr-TR" dirty="0"/>
            <a:t>Kişinin kendini nasıl tanımladığıdır.</a:t>
          </a:r>
        </a:p>
      </dgm:t>
    </dgm:pt>
    <dgm:pt modelId="{601F6957-CEC4-412C-86C6-0A9BF7EA4A1F}" type="parTrans" cxnId="{841E4086-4FEE-4090-A7FC-88C6483F2681}">
      <dgm:prSet/>
      <dgm:spPr/>
      <dgm:t>
        <a:bodyPr/>
        <a:lstStyle/>
        <a:p>
          <a:endParaRPr lang="tr-TR"/>
        </a:p>
      </dgm:t>
    </dgm:pt>
    <dgm:pt modelId="{F16E2B6B-F76A-476C-B6B8-0937F01CBCF2}" type="sibTrans" cxnId="{841E4086-4FEE-4090-A7FC-88C6483F2681}">
      <dgm:prSet/>
      <dgm:spPr/>
      <dgm:t>
        <a:bodyPr/>
        <a:lstStyle/>
        <a:p>
          <a:endParaRPr lang="tr-TR"/>
        </a:p>
      </dgm:t>
    </dgm:pt>
    <dgm:pt modelId="{B3805FC5-558B-4740-98CF-F58AECB4378A}">
      <dgm:prSet/>
      <dgm:spPr/>
      <dgm:t>
        <a:bodyPr/>
        <a:lstStyle/>
        <a:p>
          <a:r>
            <a:rPr lang="tr-TR" dirty="0"/>
            <a:t>Kişinin sahip olduğu özelliklerle ilgili algısıdır.</a:t>
          </a:r>
        </a:p>
      </dgm:t>
    </dgm:pt>
    <dgm:pt modelId="{F0581D3D-CD1C-4D41-97D2-BD07CD72BCA4}" type="parTrans" cxnId="{37E487BE-7C50-4517-8270-76F188BCDB7F}">
      <dgm:prSet/>
      <dgm:spPr/>
      <dgm:t>
        <a:bodyPr/>
        <a:lstStyle/>
        <a:p>
          <a:endParaRPr lang="tr-TR"/>
        </a:p>
      </dgm:t>
    </dgm:pt>
    <dgm:pt modelId="{DECAFBC2-D436-4917-ADF6-82207A1420FF}" type="sibTrans" cxnId="{37E487BE-7C50-4517-8270-76F188BCDB7F}">
      <dgm:prSet/>
      <dgm:spPr/>
      <dgm:t>
        <a:bodyPr/>
        <a:lstStyle/>
        <a:p>
          <a:endParaRPr lang="tr-TR"/>
        </a:p>
      </dgm:t>
    </dgm:pt>
    <dgm:pt modelId="{EBE13D87-8B96-4880-AC31-E475D70456EC}">
      <dgm:prSet/>
      <dgm:spPr/>
      <dgm:t>
        <a:bodyPr/>
        <a:lstStyle/>
        <a:p>
          <a:r>
            <a:rPr lang="tr-TR" dirty="0"/>
            <a:t>Olumlu olabileceği gibi olumsuz da olabilir.</a:t>
          </a:r>
        </a:p>
      </dgm:t>
    </dgm:pt>
    <dgm:pt modelId="{F3ADD961-DD73-4ABC-990F-1833D71D5680}" type="parTrans" cxnId="{DAEEA068-3E2B-4EE6-90DB-7930271C88F4}">
      <dgm:prSet/>
      <dgm:spPr/>
      <dgm:t>
        <a:bodyPr/>
        <a:lstStyle/>
        <a:p>
          <a:endParaRPr lang="tr-TR"/>
        </a:p>
      </dgm:t>
    </dgm:pt>
    <dgm:pt modelId="{30C1CE23-9D26-46A6-8259-CB90D95750D6}" type="sibTrans" cxnId="{DAEEA068-3E2B-4EE6-90DB-7930271C88F4}">
      <dgm:prSet/>
      <dgm:spPr/>
      <dgm:t>
        <a:bodyPr/>
        <a:lstStyle/>
        <a:p>
          <a:endParaRPr lang="tr-TR"/>
        </a:p>
      </dgm:t>
    </dgm:pt>
    <dgm:pt modelId="{E0C61D11-7E86-4114-94D1-B30C3199A660}">
      <dgm:prSet/>
      <dgm:spPr/>
      <dgm:t>
        <a:bodyPr/>
        <a:lstStyle/>
        <a:p>
          <a:r>
            <a:rPr lang="tr-TR" dirty="0"/>
            <a:t>Gerçeği yansıtmayabilir.</a:t>
          </a:r>
        </a:p>
      </dgm:t>
    </dgm:pt>
    <dgm:pt modelId="{247423A1-0C1D-4E6E-BA5D-72AC3FCBD3A1}" type="parTrans" cxnId="{083DB645-E6EA-4F33-B290-EEACEBCD64FD}">
      <dgm:prSet/>
      <dgm:spPr/>
      <dgm:t>
        <a:bodyPr/>
        <a:lstStyle/>
        <a:p>
          <a:endParaRPr lang="tr-TR"/>
        </a:p>
      </dgm:t>
    </dgm:pt>
    <dgm:pt modelId="{E38283D1-8D57-4AF0-81E6-3CB15C3A6279}" type="sibTrans" cxnId="{083DB645-E6EA-4F33-B290-EEACEBCD64FD}">
      <dgm:prSet/>
      <dgm:spPr/>
      <dgm:t>
        <a:bodyPr/>
        <a:lstStyle/>
        <a:p>
          <a:endParaRPr lang="tr-TR"/>
        </a:p>
      </dgm:t>
    </dgm:pt>
    <dgm:pt modelId="{9F1D62DF-83CC-47EC-98D3-4116383FCC0E}">
      <dgm:prSet/>
      <dgm:spPr/>
      <dgm:t>
        <a:bodyPr/>
        <a:lstStyle/>
        <a:p>
          <a:r>
            <a:rPr lang="tr-TR"/>
            <a:t>Bu tanımlama subjektiftir. </a:t>
          </a:r>
        </a:p>
      </dgm:t>
    </dgm:pt>
    <dgm:pt modelId="{9915641D-1E66-4388-B5B8-EFF76295C302}" type="parTrans" cxnId="{1AD9BC32-55F8-47EF-A730-71264A564643}">
      <dgm:prSet/>
      <dgm:spPr/>
      <dgm:t>
        <a:bodyPr/>
        <a:lstStyle/>
        <a:p>
          <a:endParaRPr lang="tr-TR"/>
        </a:p>
      </dgm:t>
    </dgm:pt>
    <dgm:pt modelId="{6E84E7DF-7B87-4581-ACAF-1437F8C989A3}" type="sibTrans" cxnId="{1AD9BC32-55F8-47EF-A730-71264A564643}">
      <dgm:prSet/>
      <dgm:spPr/>
      <dgm:t>
        <a:bodyPr/>
        <a:lstStyle/>
        <a:p>
          <a:endParaRPr lang="tr-TR"/>
        </a:p>
      </dgm:t>
    </dgm:pt>
    <dgm:pt modelId="{C2FA14A2-4108-4533-B018-4F119B157905}" type="pres">
      <dgm:prSet presAssocID="{83D4A334-7008-4EB3-AC12-DD5CA192008E}" presName="cycle" presStyleCnt="0">
        <dgm:presLayoutVars>
          <dgm:chMax val="1"/>
          <dgm:dir/>
          <dgm:animLvl val="ctr"/>
          <dgm:resizeHandles val="exact"/>
        </dgm:presLayoutVars>
      </dgm:prSet>
      <dgm:spPr/>
    </dgm:pt>
    <dgm:pt modelId="{38156420-6D47-4182-BA76-F2125804B073}" type="pres">
      <dgm:prSet presAssocID="{1B5CE04E-CA69-43D0-BF77-3F190E298494}" presName="centerShape" presStyleLbl="node0" presStyleIdx="0" presStyleCnt="1"/>
      <dgm:spPr/>
    </dgm:pt>
    <dgm:pt modelId="{6FDA5BA2-6DA9-4AB0-9A31-20E3222BD6B2}" type="pres">
      <dgm:prSet presAssocID="{601F6957-CEC4-412C-86C6-0A9BF7EA4A1F}" presName="parTrans" presStyleLbl="bgSibTrans2D1" presStyleIdx="0" presStyleCnt="5"/>
      <dgm:spPr/>
    </dgm:pt>
    <dgm:pt modelId="{6B904281-398B-43F6-84AE-DECF30E17C92}" type="pres">
      <dgm:prSet presAssocID="{8B2BCC64-3CB7-4576-9A9A-AD30A439D4BC}" presName="node" presStyleLbl="node1" presStyleIdx="0" presStyleCnt="5">
        <dgm:presLayoutVars>
          <dgm:bulletEnabled val="1"/>
        </dgm:presLayoutVars>
      </dgm:prSet>
      <dgm:spPr/>
    </dgm:pt>
    <dgm:pt modelId="{5E7E4F4A-AAA6-467A-8825-DDC37CE7DE14}" type="pres">
      <dgm:prSet presAssocID="{F0581D3D-CD1C-4D41-97D2-BD07CD72BCA4}" presName="parTrans" presStyleLbl="bgSibTrans2D1" presStyleIdx="1" presStyleCnt="5"/>
      <dgm:spPr/>
    </dgm:pt>
    <dgm:pt modelId="{DDB634CF-FDA0-416D-8311-1118FD0CFA01}" type="pres">
      <dgm:prSet presAssocID="{B3805FC5-558B-4740-98CF-F58AECB4378A}" presName="node" presStyleLbl="node1" presStyleIdx="1" presStyleCnt="5">
        <dgm:presLayoutVars>
          <dgm:bulletEnabled val="1"/>
        </dgm:presLayoutVars>
      </dgm:prSet>
      <dgm:spPr/>
    </dgm:pt>
    <dgm:pt modelId="{76FF8EA6-AC1C-4564-8B57-B3B1528FCFB2}" type="pres">
      <dgm:prSet presAssocID="{9915641D-1E66-4388-B5B8-EFF76295C302}" presName="parTrans" presStyleLbl="bgSibTrans2D1" presStyleIdx="2" presStyleCnt="5"/>
      <dgm:spPr/>
    </dgm:pt>
    <dgm:pt modelId="{C282278B-CE62-4E07-83B3-34785D101FAD}" type="pres">
      <dgm:prSet presAssocID="{9F1D62DF-83CC-47EC-98D3-4116383FCC0E}" presName="node" presStyleLbl="node1" presStyleIdx="2" presStyleCnt="5">
        <dgm:presLayoutVars>
          <dgm:bulletEnabled val="1"/>
        </dgm:presLayoutVars>
      </dgm:prSet>
      <dgm:spPr/>
    </dgm:pt>
    <dgm:pt modelId="{8EA7CA44-06F5-4CCA-A0C9-853B4B968AFF}" type="pres">
      <dgm:prSet presAssocID="{247423A1-0C1D-4E6E-BA5D-72AC3FCBD3A1}" presName="parTrans" presStyleLbl="bgSibTrans2D1" presStyleIdx="3" presStyleCnt="5"/>
      <dgm:spPr/>
    </dgm:pt>
    <dgm:pt modelId="{83DF16CD-A850-458D-A187-91BAF626ACCD}" type="pres">
      <dgm:prSet presAssocID="{E0C61D11-7E86-4114-94D1-B30C3199A660}" presName="node" presStyleLbl="node1" presStyleIdx="3" presStyleCnt="5">
        <dgm:presLayoutVars>
          <dgm:bulletEnabled val="1"/>
        </dgm:presLayoutVars>
      </dgm:prSet>
      <dgm:spPr/>
    </dgm:pt>
    <dgm:pt modelId="{865064BF-9426-4C38-B5B6-4D70A71F33BD}" type="pres">
      <dgm:prSet presAssocID="{F3ADD961-DD73-4ABC-990F-1833D71D5680}" presName="parTrans" presStyleLbl="bgSibTrans2D1" presStyleIdx="4" presStyleCnt="5"/>
      <dgm:spPr/>
    </dgm:pt>
    <dgm:pt modelId="{EBA3703A-7647-4789-9A38-28DFD33FF4B4}" type="pres">
      <dgm:prSet presAssocID="{EBE13D87-8B96-4880-AC31-E475D70456EC}" presName="node" presStyleLbl="node1" presStyleIdx="4" presStyleCnt="5">
        <dgm:presLayoutVars>
          <dgm:bulletEnabled val="1"/>
        </dgm:presLayoutVars>
      </dgm:prSet>
      <dgm:spPr/>
    </dgm:pt>
  </dgm:ptLst>
  <dgm:cxnLst>
    <dgm:cxn modelId="{11AEA724-ED89-41D6-AA31-13DEB8C44232}" type="presOf" srcId="{E0C61D11-7E86-4114-94D1-B30C3199A660}" destId="{83DF16CD-A850-458D-A187-91BAF626ACCD}" srcOrd="0" destOrd="0" presId="urn:microsoft.com/office/officeart/2005/8/layout/radial4#3"/>
    <dgm:cxn modelId="{1AD9BC32-55F8-47EF-A730-71264A564643}" srcId="{1B5CE04E-CA69-43D0-BF77-3F190E298494}" destId="{9F1D62DF-83CC-47EC-98D3-4116383FCC0E}" srcOrd="2" destOrd="0" parTransId="{9915641D-1E66-4388-B5B8-EFF76295C302}" sibTransId="{6E84E7DF-7B87-4581-ACAF-1437F8C989A3}"/>
    <dgm:cxn modelId="{1A0C2C39-6947-47A7-8A82-D0191509E06F}" type="presOf" srcId="{F3ADD961-DD73-4ABC-990F-1833D71D5680}" destId="{865064BF-9426-4C38-B5B6-4D70A71F33BD}" srcOrd="0" destOrd="0" presId="urn:microsoft.com/office/officeart/2005/8/layout/radial4#3"/>
    <dgm:cxn modelId="{13497A3A-E3B6-4AB8-8D21-58F6B2C0CE78}" type="presOf" srcId="{B3805FC5-558B-4740-98CF-F58AECB4378A}" destId="{DDB634CF-FDA0-416D-8311-1118FD0CFA01}" srcOrd="0" destOrd="0" presId="urn:microsoft.com/office/officeart/2005/8/layout/radial4#3"/>
    <dgm:cxn modelId="{BA459E5F-66E5-4A8A-8F37-F7558304CAB0}" type="presOf" srcId="{601F6957-CEC4-412C-86C6-0A9BF7EA4A1F}" destId="{6FDA5BA2-6DA9-4AB0-9A31-20E3222BD6B2}" srcOrd="0" destOrd="0" presId="urn:microsoft.com/office/officeart/2005/8/layout/radial4#3"/>
    <dgm:cxn modelId="{2ABE9443-ECC4-4418-B310-D2D058D82D6F}" type="presOf" srcId="{8B2BCC64-3CB7-4576-9A9A-AD30A439D4BC}" destId="{6B904281-398B-43F6-84AE-DECF30E17C92}" srcOrd="0" destOrd="0" presId="urn:microsoft.com/office/officeart/2005/8/layout/radial4#3"/>
    <dgm:cxn modelId="{083DB645-E6EA-4F33-B290-EEACEBCD64FD}" srcId="{1B5CE04E-CA69-43D0-BF77-3F190E298494}" destId="{E0C61D11-7E86-4114-94D1-B30C3199A660}" srcOrd="3" destOrd="0" parTransId="{247423A1-0C1D-4E6E-BA5D-72AC3FCBD3A1}" sibTransId="{E38283D1-8D57-4AF0-81E6-3CB15C3A6279}"/>
    <dgm:cxn modelId="{A1EC1068-27F9-4FEB-9FDF-3DCBDE15952C}" type="presOf" srcId="{F0581D3D-CD1C-4D41-97D2-BD07CD72BCA4}" destId="{5E7E4F4A-AAA6-467A-8825-DDC37CE7DE14}" srcOrd="0" destOrd="0" presId="urn:microsoft.com/office/officeart/2005/8/layout/radial4#3"/>
    <dgm:cxn modelId="{DAEEA068-3E2B-4EE6-90DB-7930271C88F4}" srcId="{1B5CE04E-CA69-43D0-BF77-3F190E298494}" destId="{EBE13D87-8B96-4880-AC31-E475D70456EC}" srcOrd="4" destOrd="0" parTransId="{F3ADD961-DD73-4ABC-990F-1833D71D5680}" sibTransId="{30C1CE23-9D26-46A6-8259-CB90D95750D6}"/>
    <dgm:cxn modelId="{841E4086-4FEE-4090-A7FC-88C6483F2681}" srcId="{1B5CE04E-CA69-43D0-BF77-3F190E298494}" destId="{8B2BCC64-3CB7-4576-9A9A-AD30A439D4BC}" srcOrd="0" destOrd="0" parTransId="{601F6957-CEC4-412C-86C6-0A9BF7EA4A1F}" sibTransId="{F16E2B6B-F76A-476C-B6B8-0937F01CBCF2}"/>
    <dgm:cxn modelId="{37E487BE-7C50-4517-8270-76F188BCDB7F}" srcId="{1B5CE04E-CA69-43D0-BF77-3F190E298494}" destId="{B3805FC5-558B-4740-98CF-F58AECB4378A}" srcOrd="1" destOrd="0" parTransId="{F0581D3D-CD1C-4D41-97D2-BD07CD72BCA4}" sibTransId="{DECAFBC2-D436-4917-ADF6-82207A1420FF}"/>
    <dgm:cxn modelId="{BD7AB4C1-ED9F-45E0-A1A7-F863CAEE3C7A}" type="presOf" srcId="{9915641D-1E66-4388-B5B8-EFF76295C302}" destId="{76FF8EA6-AC1C-4564-8B57-B3B1528FCFB2}" srcOrd="0" destOrd="0" presId="urn:microsoft.com/office/officeart/2005/8/layout/radial4#3"/>
    <dgm:cxn modelId="{2901E9D3-39D0-412B-823E-59CFF8E56538}" type="presOf" srcId="{EBE13D87-8B96-4880-AC31-E475D70456EC}" destId="{EBA3703A-7647-4789-9A38-28DFD33FF4B4}" srcOrd="0" destOrd="0" presId="urn:microsoft.com/office/officeart/2005/8/layout/radial4#3"/>
    <dgm:cxn modelId="{BBDF49D5-75BB-4E85-B609-BD69BF232EA3}" type="presOf" srcId="{9F1D62DF-83CC-47EC-98D3-4116383FCC0E}" destId="{C282278B-CE62-4E07-83B3-34785D101FAD}" srcOrd="0" destOrd="0" presId="urn:microsoft.com/office/officeart/2005/8/layout/radial4#3"/>
    <dgm:cxn modelId="{66AD44DF-44C8-4360-B3BD-E5C3CC877F22}" type="presOf" srcId="{83D4A334-7008-4EB3-AC12-DD5CA192008E}" destId="{C2FA14A2-4108-4533-B018-4F119B157905}" srcOrd="0" destOrd="0" presId="urn:microsoft.com/office/officeart/2005/8/layout/radial4#3"/>
    <dgm:cxn modelId="{DF05C7E3-C3DB-4EB1-BD95-0809CA48F108}" type="presOf" srcId="{247423A1-0C1D-4E6E-BA5D-72AC3FCBD3A1}" destId="{8EA7CA44-06F5-4CCA-A0C9-853B4B968AFF}" srcOrd="0" destOrd="0" presId="urn:microsoft.com/office/officeart/2005/8/layout/radial4#3"/>
    <dgm:cxn modelId="{D1A828EB-6544-487F-820B-5D284F311B8E}" srcId="{83D4A334-7008-4EB3-AC12-DD5CA192008E}" destId="{1B5CE04E-CA69-43D0-BF77-3F190E298494}" srcOrd="0" destOrd="0" parTransId="{6BC94B92-7EB4-467E-B27A-8DB16A62460A}" sibTransId="{E70F3D97-B433-48F5-8C38-1794C2B53C0C}"/>
    <dgm:cxn modelId="{9CF5F7F6-1808-4A7D-B11E-8781F81174BB}" type="presOf" srcId="{1B5CE04E-CA69-43D0-BF77-3F190E298494}" destId="{38156420-6D47-4182-BA76-F2125804B073}" srcOrd="0" destOrd="0" presId="urn:microsoft.com/office/officeart/2005/8/layout/radial4#3"/>
    <dgm:cxn modelId="{BD8E6737-3B0D-4A41-BDBE-83B99FAA01F2}" type="presParOf" srcId="{C2FA14A2-4108-4533-B018-4F119B157905}" destId="{38156420-6D47-4182-BA76-F2125804B073}" srcOrd="0" destOrd="0" presId="urn:microsoft.com/office/officeart/2005/8/layout/radial4#3"/>
    <dgm:cxn modelId="{7FAB153D-2D50-4E05-A248-08271478C1D3}" type="presParOf" srcId="{C2FA14A2-4108-4533-B018-4F119B157905}" destId="{6FDA5BA2-6DA9-4AB0-9A31-20E3222BD6B2}" srcOrd="1" destOrd="0" presId="urn:microsoft.com/office/officeart/2005/8/layout/radial4#3"/>
    <dgm:cxn modelId="{76A13A7F-7D88-4658-BB63-592ADE9C5B14}" type="presParOf" srcId="{C2FA14A2-4108-4533-B018-4F119B157905}" destId="{6B904281-398B-43F6-84AE-DECF30E17C92}" srcOrd="2" destOrd="0" presId="urn:microsoft.com/office/officeart/2005/8/layout/radial4#3"/>
    <dgm:cxn modelId="{85AEE468-7D16-4191-906E-92EAE93DC424}" type="presParOf" srcId="{C2FA14A2-4108-4533-B018-4F119B157905}" destId="{5E7E4F4A-AAA6-467A-8825-DDC37CE7DE14}" srcOrd="3" destOrd="0" presId="urn:microsoft.com/office/officeart/2005/8/layout/radial4#3"/>
    <dgm:cxn modelId="{908700E0-B9EA-44A7-97E4-61FDE34095D1}" type="presParOf" srcId="{C2FA14A2-4108-4533-B018-4F119B157905}" destId="{DDB634CF-FDA0-416D-8311-1118FD0CFA01}" srcOrd="4" destOrd="0" presId="urn:microsoft.com/office/officeart/2005/8/layout/radial4#3"/>
    <dgm:cxn modelId="{F2363FD6-770F-44F5-8FF9-EA5D89827B0F}" type="presParOf" srcId="{C2FA14A2-4108-4533-B018-4F119B157905}" destId="{76FF8EA6-AC1C-4564-8B57-B3B1528FCFB2}" srcOrd="5" destOrd="0" presId="urn:microsoft.com/office/officeart/2005/8/layout/radial4#3"/>
    <dgm:cxn modelId="{5905ADA4-95A9-46F0-8B0C-3D593A248681}" type="presParOf" srcId="{C2FA14A2-4108-4533-B018-4F119B157905}" destId="{C282278B-CE62-4E07-83B3-34785D101FAD}" srcOrd="6" destOrd="0" presId="urn:microsoft.com/office/officeart/2005/8/layout/radial4#3"/>
    <dgm:cxn modelId="{F4BBA723-7063-4B93-81ED-7606C5D85BC4}" type="presParOf" srcId="{C2FA14A2-4108-4533-B018-4F119B157905}" destId="{8EA7CA44-06F5-4CCA-A0C9-853B4B968AFF}" srcOrd="7" destOrd="0" presId="urn:microsoft.com/office/officeart/2005/8/layout/radial4#3"/>
    <dgm:cxn modelId="{08B49F2D-A52C-4CD3-9212-CADBFD3738B6}" type="presParOf" srcId="{C2FA14A2-4108-4533-B018-4F119B157905}" destId="{83DF16CD-A850-458D-A187-91BAF626ACCD}" srcOrd="8" destOrd="0" presId="urn:microsoft.com/office/officeart/2005/8/layout/radial4#3"/>
    <dgm:cxn modelId="{46316C96-6624-42D4-AF46-9F729FD7903A}" type="presParOf" srcId="{C2FA14A2-4108-4533-B018-4F119B157905}" destId="{865064BF-9426-4C38-B5B6-4D70A71F33BD}" srcOrd="9" destOrd="0" presId="urn:microsoft.com/office/officeart/2005/8/layout/radial4#3"/>
    <dgm:cxn modelId="{98CF74B5-A765-45A7-97FA-0453A6F506D8}" type="presParOf" srcId="{C2FA14A2-4108-4533-B018-4F119B157905}" destId="{EBA3703A-7647-4789-9A38-28DFD33FF4B4}" srcOrd="10" destOrd="0" presId="urn:microsoft.com/office/officeart/2005/8/layout/radial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91D005-5AA9-42D0-88A2-DF485C1DDD0A}" type="doc">
      <dgm:prSet loTypeId="urn:microsoft.com/office/officeart/2005/8/layout/radial6#1" loCatId="relationship" qsTypeId="urn:microsoft.com/office/officeart/2005/8/quickstyle/simple1" qsCatId="simple" csTypeId="urn:microsoft.com/office/officeart/2005/8/colors/colorful3" csCatId="colorful" phldr="1"/>
      <dgm:spPr/>
      <dgm:t>
        <a:bodyPr/>
        <a:lstStyle/>
        <a:p>
          <a:endParaRPr lang="tr-TR"/>
        </a:p>
      </dgm:t>
    </dgm:pt>
    <dgm:pt modelId="{C54793E2-AD3B-4061-BB81-A76B1D738072}">
      <dgm:prSet phldrT="[Metin]"/>
      <dgm:spPr/>
      <dgm:t>
        <a:bodyPr/>
        <a:lstStyle/>
        <a:p>
          <a:r>
            <a:rPr lang="tr-TR" dirty="0"/>
            <a:t>BENLİK</a:t>
          </a:r>
        </a:p>
        <a:p>
          <a:r>
            <a:rPr lang="tr-TR" dirty="0"/>
            <a:t>Türleri</a:t>
          </a:r>
        </a:p>
      </dgm:t>
    </dgm:pt>
    <dgm:pt modelId="{24332267-A332-40A3-983C-2C211ACF3940}" type="parTrans" cxnId="{74E7B273-89D8-4C6F-82FA-2D42C03C761A}">
      <dgm:prSet/>
      <dgm:spPr/>
      <dgm:t>
        <a:bodyPr/>
        <a:lstStyle/>
        <a:p>
          <a:endParaRPr lang="tr-TR"/>
        </a:p>
      </dgm:t>
    </dgm:pt>
    <dgm:pt modelId="{7EABBDE4-D3E1-4624-8A57-34F9A48E0571}" type="sibTrans" cxnId="{74E7B273-89D8-4C6F-82FA-2D42C03C761A}">
      <dgm:prSet/>
      <dgm:spPr/>
      <dgm:t>
        <a:bodyPr/>
        <a:lstStyle/>
        <a:p>
          <a:endParaRPr lang="tr-TR"/>
        </a:p>
      </dgm:t>
    </dgm:pt>
    <dgm:pt modelId="{A6A4EE09-A581-4306-8F29-73DEDAC82FBD}">
      <dgm:prSet phldrT="[Metin]"/>
      <dgm:spPr/>
      <dgm:t>
        <a:bodyPr/>
        <a:lstStyle/>
        <a:p>
          <a:r>
            <a:rPr lang="tr-TR" dirty="0"/>
            <a:t>İDEAL BENLİK</a:t>
          </a:r>
        </a:p>
      </dgm:t>
    </dgm:pt>
    <dgm:pt modelId="{FBFE3A32-D55D-4C29-BBB9-DB7C19B48E56}" type="parTrans" cxnId="{ABE4EF35-62F9-4F03-ADB6-222675F938BF}">
      <dgm:prSet/>
      <dgm:spPr/>
      <dgm:t>
        <a:bodyPr/>
        <a:lstStyle/>
        <a:p>
          <a:endParaRPr lang="tr-TR"/>
        </a:p>
      </dgm:t>
    </dgm:pt>
    <dgm:pt modelId="{F43B59AD-3C2B-43C8-B9CA-2D3688481F26}" type="sibTrans" cxnId="{ABE4EF35-62F9-4F03-ADB6-222675F938BF}">
      <dgm:prSet/>
      <dgm:spPr/>
      <dgm:t>
        <a:bodyPr/>
        <a:lstStyle/>
        <a:p>
          <a:endParaRPr lang="tr-TR"/>
        </a:p>
      </dgm:t>
    </dgm:pt>
    <dgm:pt modelId="{82E7A72E-799F-4224-BFFB-169D6A9C1194}">
      <dgm:prSet phldrT="[Metin]"/>
      <dgm:spPr/>
      <dgm:t>
        <a:bodyPr/>
        <a:lstStyle/>
        <a:p>
          <a:r>
            <a:rPr lang="tr-TR" dirty="0"/>
            <a:t>GEREKEN BENLİK</a:t>
          </a:r>
        </a:p>
      </dgm:t>
    </dgm:pt>
    <dgm:pt modelId="{6B607146-5783-46BA-9718-0AF951CFE78C}" type="parTrans" cxnId="{13560FE0-96E7-4275-B388-82890C7486CF}">
      <dgm:prSet/>
      <dgm:spPr/>
      <dgm:t>
        <a:bodyPr/>
        <a:lstStyle/>
        <a:p>
          <a:endParaRPr lang="tr-TR"/>
        </a:p>
      </dgm:t>
    </dgm:pt>
    <dgm:pt modelId="{1F81A658-2F5E-48EF-B50D-D8695AC68EB8}" type="sibTrans" cxnId="{13560FE0-96E7-4275-B388-82890C7486CF}">
      <dgm:prSet/>
      <dgm:spPr/>
      <dgm:t>
        <a:bodyPr/>
        <a:lstStyle/>
        <a:p>
          <a:endParaRPr lang="tr-TR"/>
        </a:p>
      </dgm:t>
    </dgm:pt>
    <dgm:pt modelId="{9A1BE959-9C7C-42AB-952B-DEA9EC750594}">
      <dgm:prSet phldrT="[Metin]"/>
      <dgm:spPr/>
      <dgm:t>
        <a:bodyPr/>
        <a:lstStyle/>
        <a:p>
          <a:r>
            <a:rPr lang="tr-TR" dirty="0"/>
            <a:t>GERÇEK BENLİK</a:t>
          </a:r>
        </a:p>
      </dgm:t>
    </dgm:pt>
    <dgm:pt modelId="{17F5401D-D39A-4CFA-A2C7-DF290B4F4F05}" type="parTrans" cxnId="{24474841-B2F2-40C5-A8E1-C5C83D03424C}">
      <dgm:prSet/>
      <dgm:spPr/>
      <dgm:t>
        <a:bodyPr/>
        <a:lstStyle/>
        <a:p>
          <a:endParaRPr lang="tr-TR"/>
        </a:p>
      </dgm:t>
    </dgm:pt>
    <dgm:pt modelId="{941D290A-288C-4A13-9609-61DD5ABCA772}" type="sibTrans" cxnId="{24474841-B2F2-40C5-A8E1-C5C83D03424C}">
      <dgm:prSet/>
      <dgm:spPr/>
      <dgm:t>
        <a:bodyPr/>
        <a:lstStyle/>
        <a:p>
          <a:endParaRPr lang="tr-TR"/>
        </a:p>
      </dgm:t>
    </dgm:pt>
    <dgm:pt modelId="{048F13F7-C274-464C-9D0F-1D7694E78774}" type="pres">
      <dgm:prSet presAssocID="{ED91D005-5AA9-42D0-88A2-DF485C1DDD0A}" presName="Name0" presStyleCnt="0">
        <dgm:presLayoutVars>
          <dgm:chMax val="1"/>
          <dgm:dir/>
          <dgm:animLvl val="ctr"/>
          <dgm:resizeHandles val="exact"/>
        </dgm:presLayoutVars>
      </dgm:prSet>
      <dgm:spPr/>
    </dgm:pt>
    <dgm:pt modelId="{45D3A8B8-1773-4FEA-8FED-42D7CBCB5FE7}" type="pres">
      <dgm:prSet presAssocID="{C54793E2-AD3B-4061-BB81-A76B1D738072}" presName="centerShape" presStyleLbl="node0" presStyleIdx="0" presStyleCnt="1"/>
      <dgm:spPr/>
    </dgm:pt>
    <dgm:pt modelId="{C8AA26B7-E7B0-4093-9C29-332003CA13A4}" type="pres">
      <dgm:prSet presAssocID="{A6A4EE09-A581-4306-8F29-73DEDAC82FBD}" presName="node" presStyleLbl="node1" presStyleIdx="0" presStyleCnt="3">
        <dgm:presLayoutVars>
          <dgm:bulletEnabled val="1"/>
        </dgm:presLayoutVars>
      </dgm:prSet>
      <dgm:spPr/>
    </dgm:pt>
    <dgm:pt modelId="{4A2B83A9-2898-4673-8BEF-D175E5EA95FD}" type="pres">
      <dgm:prSet presAssocID="{A6A4EE09-A581-4306-8F29-73DEDAC82FBD}" presName="dummy" presStyleCnt="0"/>
      <dgm:spPr/>
    </dgm:pt>
    <dgm:pt modelId="{AFD6E841-9511-4E34-A9F9-F0C2827BFE1C}" type="pres">
      <dgm:prSet presAssocID="{F43B59AD-3C2B-43C8-B9CA-2D3688481F26}" presName="sibTrans" presStyleLbl="sibTrans2D1" presStyleIdx="0" presStyleCnt="3"/>
      <dgm:spPr/>
    </dgm:pt>
    <dgm:pt modelId="{531714C6-C4AE-419A-879D-C005EA2790A5}" type="pres">
      <dgm:prSet presAssocID="{82E7A72E-799F-4224-BFFB-169D6A9C1194}" presName="node" presStyleLbl="node1" presStyleIdx="1" presStyleCnt="3">
        <dgm:presLayoutVars>
          <dgm:bulletEnabled val="1"/>
        </dgm:presLayoutVars>
      </dgm:prSet>
      <dgm:spPr/>
    </dgm:pt>
    <dgm:pt modelId="{35FFEC5C-9947-4FC5-A258-E564E8DFF9FE}" type="pres">
      <dgm:prSet presAssocID="{82E7A72E-799F-4224-BFFB-169D6A9C1194}" presName="dummy" presStyleCnt="0"/>
      <dgm:spPr/>
    </dgm:pt>
    <dgm:pt modelId="{514897D5-DE61-4CE1-A48E-0050D6121BA6}" type="pres">
      <dgm:prSet presAssocID="{1F81A658-2F5E-48EF-B50D-D8695AC68EB8}" presName="sibTrans" presStyleLbl="sibTrans2D1" presStyleIdx="1" presStyleCnt="3"/>
      <dgm:spPr/>
    </dgm:pt>
    <dgm:pt modelId="{E9BC30AE-191F-4BB9-8274-8E16AFAA1DA2}" type="pres">
      <dgm:prSet presAssocID="{9A1BE959-9C7C-42AB-952B-DEA9EC750594}" presName="node" presStyleLbl="node1" presStyleIdx="2" presStyleCnt="3">
        <dgm:presLayoutVars>
          <dgm:bulletEnabled val="1"/>
        </dgm:presLayoutVars>
      </dgm:prSet>
      <dgm:spPr/>
    </dgm:pt>
    <dgm:pt modelId="{3FC98C94-E2D7-42FF-B79F-97237709E6F0}" type="pres">
      <dgm:prSet presAssocID="{9A1BE959-9C7C-42AB-952B-DEA9EC750594}" presName="dummy" presStyleCnt="0"/>
      <dgm:spPr/>
    </dgm:pt>
    <dgm:pt modelId="{7C319383-6123-44BA-BF56-9452BDDC06C9}" type="pres">
      <dgm:prSet presAssocID="{941D290A-288C-4A13-9609-61DD5ABCA772}" presName="sibTrans" presStyleLbl="sibTrans2D1" presStyleIdx="2" presStyleCnt="3"/>
      <dgm:spPr/>
    </dgm:pt>
  </dgm:ptLst>
  <dgm:cxnLst>
    <dgm:cxn modelId="{ABE4EF35-62F9-4F03-ADB6-222675F938BF}" srcId="{C54793E2-AD3B-4061-BB81-A76B1D738072}" destId="{A6A4EE09-A581-4306-8F29-73DEDAC82FBD}" srcOrd="0" destOrd="0" parTransId="{FBFE3A32-D55D-4C29-BBB9-DB7C19B48E56}" sibTransId="{F43B59AD-3C2B-43C8-B9CA-2D3688481F26}"/>
    <dgm:cxn modelId="{24474841-B2F2-40C5-A8E1-C5C83D03424C}" srcId="{C54793E2-AD3B-4061-BB81-A76B1D738072}" destId="{9A1BE959-9C7C-42AB-952B-DEA9EC750594}" srcOrd="2" destOrd="0" parTransId="{17F5401D-D39A-4CFA-A2C7-DF290B4F4F05}" sibTransId="{941D290A-288C-4A13-9609-61DD5ABCA772}"/>
    <dgm:cxn modelId="{74E7B273-89D8-4C6F-82FA-2D42C03C761A}" srcId="{ED91D005-5AA9-42D0-88A2-DF485C1DDD0A}" destId="{C54793E2-AD3B-4061-BB81-A76B1D738072}" srcOrd="0" destOrd="0" parTransId="{24332267-A332-40A3-983C-2C211ACF3940}" sibTransId="{7EABBDE4-D3E1-4624-8A57-34F9A48E0571}"/>
    <dgm:cxn modelId="{45626380-A770-4EDD-9B24-10F1B485BD7A}" type="presOf" srcId="{9A1BE959-9C7C-42AB-952B-DEA9EC750594}" destId="{E9BC30AE-191F-4BB9-8274-8E16AFAA1DA2}" srcOrd="0" destOrd="0" presId="urn:microsoft.com/office/officeart/2005/8/layout/radial6#1"/>
    <dgm:cxn modelId="{96B9AB8C-ECB9-42CC-9D6E-6C3E51CE323B}" type="presOf" srcId="{1F81A658-2F5E-48EF-B50D-D8695AC68EB8}" destId="{514897D5-DE61-4CE1-A48E-0050D6121BA6}" srcOrd="0" destOrd="0" presId="urn:microsoft.com/office/officeart/2005/8/layout/radial6#1"/>
    <dgm:cxn modelId="{709DB19D-4494-47B2-B581-73256319022D}" type="presOf" srcId="{F43B59AD-3C2B-43C8-B9CA-2D3688481F26}" destId="{AFD6E841-9511-4E34-A9F9-F0C2827BFE1C}" srcOrd="0" destOrd="0" presId="urn:microsoft.com/office/officeart/2005/8/layout/radial6#1"/>
    <dgm:cxn modelId="{BCE737C2-5066-4F60-9060-F6EF97E3B3B8}" type="presOf" srcId="{82E7A72E-799F-4224-BFFB-169D6A9C1194}" destId="{531714C6-C4AE-419A-879D-C005EA2790A5}" srcOrd="0" destOrd="0" presId="urn:microsoft.com/office/officeart/2005/8/layout/radial6#1"/>
    <dgm:cxn modelId="{6189B7CB-1E65-4BC7-B55D-EA4A74938BA3}" type="presOf" srcId="{ED91D005-5AA9-42D0-88A2-DF485C1DDD0A}" destId="{048F13F7-C274-464C-9D0F-1D7694E78774}" srcOrd="0" destOrd="0" presId="urn:microsoft.com/office/officeart/2005/8/layout/radial6#1"/>
    <dgm:cxn modelId="{190D8BCF-04E0-4ED3-B4A8-EEA78612AAE1}" type="presOf" srcId="{C54793E2-AD3B-4061-BB81-A76B1D738072}" destId="{45D3A8B8-1773-4FEA-8FED-42D7CBCB5FE7}" srcOrd="0" destOrd="0" presId="urn:microsoft.com/office/officeart/2005/8/layout/radial6#1"/>
    <dgm:cxn modelId="{8D3EDCD1-B084-4FE3-AB09-1AD50F3D01CE}" type="presOf" srcId="{A6A4EE09-A581-4306-8F29-73DEDAC82FBD}" destId="{C8AA26B7-E7B0-4093-9C29-332003CA13A4}" srcOrd="0" destOrd="0" presId="urn:microsoft.com/office/officeart/2005/8/layout/radial6#1"/>
    <dgm:cxn modelId="{13560FE0-96E7-4275-B388-82890C7486CF}" srcId="{C54793E2-AD3B-4061-BB81-A76B1D738072}" destId="{82E7A72E-799F-4224-BFFB-169D6A9C1194}" srcOrd="1" destOrd="0" parTransId="{6B607146-5783-46BA-9718-0AF951CFE78C}" sibTransId="{1F81A658-2F5E-48EF-B50D-D8695AC68EB8}"/>
    <dgm:cxn modelId="{FCBE70FC-76BC-4046-A52C-6044002B56F3}" type="presOf" srcId="{941D290A-288C-4A13-9609-61DD5ABCA772}" destId="{7C319383-6123-44BA-BF56-9452BDDC06C9}" srcOrd="0" destOrd="0" presId="urn:microsoft.com/office/officeart/2005/8/layout/radial6#1"/>
    <dgm:cxn modelId="{DF1D1C2B-7CE6-4B18-AD92-A4680C08E819}" type="presParOf" srcId="{048F13F7-C274-464C-9D0F-1D7694E78774}" destId="{45D3A8B8-1773-4FEA-8FED-42D7CBCB5FE7}" srcOrd="0" destOrd="0" presId="urn:microsoft.com/office/officeart/2005/8/layout/radial6#1"/>
    <dgm:cxn modelId="{E1D9F1BA-A5BF-4032-9929-041774CD5A56}" type="presParOf" srcId="{048F13F7-C274-464C-9D0F-1D7694E78774}" destId="{C8AA26B7-E7B0-4093-9C29-332003CA13A4}" srcOrd="1" destOrd="0" presId="urn:microsoft.com/office/officeart/2005/8/layout/radial6#1"/>
    <dgm:cxn modelId="{F866A7CC-015B-4851-B150-0E7409320288}" type="presParOf" srcId="{048F13F7-C274-464C-9D0F-1D7694E78774}" destId="{4A2B83A9-2898-4673-8BEF-D175E5EA95FD}" srcOrd="2" destOrd="0" presId="urn:microsoft.com/office/officeart/2005/8/layout/radial6#1"/>
    <dgm:cxn modelId="{E7DAAB68-1F56-4CA7-A310-7613E41A77A1}" type="presParOf" srcId="{048F13F7-C274-464C-9D0F-1D7694E78774}" destId="{AFD6E841-9511-4E34-A9F9-F0C2827BFE1C}" srcOrd="3" destOrd="0" presId="urn:microsoft.com/office/officeart/2005/8/layout/radial6#1"/>
    <dgm:cxn modelId="{DBA9FCC1-FC68-490C-9F1B-839FB7FF0A64}" type="presParOf" srcId="{048F13F7-C274-464C-9D0F-1D7694E78774}" destId="{531714C6-C4AE-419A-879D-C005EA2790A5}" srcOrd="4" destOrd="0" presId="urn:microsoft.com/office/officeart/2005/8/layout/radial6#1"/>
    <dgm:cxn modelId="{57F784CB-D8DF-477B-9AA5-80B2F65ACBF6}" type="presParOf" srcId="{048F13F7-C274-464C-9D0F-1D7694E78774}" destId="{35FFEC5C-9947-4FC5-A258-E564E8DFF9FE}" srcOrd="5" destOrd="0" presId="urn:microsoft.com/office/officeart/2005/8/layout/radial6#1"/>
    <dgm:cxn modelId="{BB9B8577-FAE0-4D1E-BCA7-80ACBAF32447}" type="presParOf" srcId="{048F13F7-C274-464C-9D0F-1D7694E78774}" destId="{514897D5-DE61-4CE1-A48E-0050D6121BA6}" srcOrd="6" destOrd="0" presId="urn:microsoft.com/office/officeart/2005/8/layout/radial6#1"/>
    <dgm:cxn modelId="{5ABFA918-5EF6-4AAE-B064-94CB5AD26BAF}" type="presParOf" srcId="{048F13F7-C274-464C-9D0F-1D7694E78774}" destId="{E9BC30AE-191F-4BB9-8274-8E16AFAA1DA2}" srcOrd="7" destOrd="0" presId="urn:microsoft.com/office/officeart/2005/8/layout/radial6#1"/>
    <dgm:cxn modelId="{93A70603-3EEE-43A8-86A5-92B5E4B33040}" type="presParOf" srcId="{048F13F7-C274-464C-9D0F-1D7694E78774}" destId="{3FC98C94-E2D7-42FF-B79F-97237709E6F0}" srcOrd="8" destOrd="0" presId="urn:microsoft.com/office/officeart/2005/8/layout/radial6#1"/>
    <dgm:cxn modelId="{3E41D331-B90E-4191-808F-52552C38AEA9}" type="presParOf" srcId="{048F13F7-C274-464C-9D0F-1D7694E78774}" destId="{7C319383-6123-44BA-BF56-9452BDDC06C9}" srcOrd="9" destOrd="0" presId="urn:microsoft.com/office/officeart/2005/8/layout/radial6#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0D5747-E34E-444A-B269-0B0B4D4428B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tr-TR"/>
        </a:p>
      </dgm:t>
    </dgm:pt>
    <dgm:pt modelId="{492DF3BA-AD73-45F2-B529-9DF1C395AC7E}">
      <dgm:prSet phldrT="[Metin]" custT="1"/>
      <dgm:spPr/>
      <dgm:t>
        <a:bodyPr/>
        <a:lstStyle/>
        <a:p>
          <a:r>
            <a:rPr lang="tr-TR" sz="2400" b="0" i="0" dirty="0"/>
            <a:t>İDEAL BENLİK</a:t>
          </a:r>
        </a:p>
        <a:p>
          <a:r>
            <a:rPr lang="tr-TR" sz="2400" b="0" i="0" dirty="0"/>
            <a:t>Kişinin olduğu değil, daha çok olmak istediği kişiye işaret eder. Hayal ettiği veya olması isteği kişiyi ifade eder.</a:t>
          </a:r>
          <a:endParaRPr lang="tr-TR" sz="2400" dirty="0"/>
        </a:p>
      </dgm:t>
    </dgm:pt>
    <dgm:pt modelId="{A1E2AC0E-DD1E-4F9C-8DEF-FD41F64032DE}" type="parTrans" cxnId="{976AEBC7-C45B-4861-9B32-00225E9B3F2A}">
      <dgm:prSet/>
      <dgm:spPr/>
      <dgm:t>
        <a:bodyPr/>
        <a:lstStyle/>
        <a:p>
          <a:endParaRPr lang="tr-TR" sz="2400"/>
        </a:p>
      </dgm:t>
    </dgm:pt>
    <dgm:pt modelId="{4AB935A4-A643-4E36-B4BE-EA20DDA3718D}" type="sibTrans" cxnId="{976AEBC7-C45B-4861-9B32-00225E9B3F2A}">
      <dgm:prSet/>
      <dgm:spPr/>
      <dgm:t>
        <a:bodyPr/>
        <a:lstStyle/>
        <a:p>
          <a:endParaRPr lang="tr-TR" sz="2400"/>
        </a:p>
      </dgm:t>
    </dgm:pt>
    <dgm:pt modelId="{B7A435C7-12DE-4342-BCD6-E239E72AB851}">
      <dgm:prSet phldrT="[Metin]" custT="1"/>
      <dgm:spPr/>
      <dgm:t>
        <a:bodyPr/>
        <a:lstStyle/>
        <a:p>
          <a:r>
            <a:rPr lang="tr-TR" sz="2400" b="0" i="0" dirty="0"/>
            <a:t>GEREKEN BENLİK</a:t>
          </a:r>
        </a:p>
        <a:p>
          <a:r>
            <a:rPr lang="tr-TR" sz="2400" b="0" i="0" dirty="0"/>
            <a:t>Kişinin olması gerektiğini düşündüğü benliktir. toplumun veya din gibi toplumsal kurumların kişiden beklentilerini yansıtır.</a:t>
          </a:r>
          <a:endParaRPr lang="tr-TR" sz="2400" dirty="0"/>
        </a:p>
      </dgm:t>
    </dgm:pt>
    <dgm:pt modelId="{C804E543-D238-4DEC-B832-B6A6C3EEE5C8}" type="parTrans" cxnId="{C206766D-10DA-446A-9094-6F68017F9555}">
      <dgm:prSet/>
      <dgm:spPr/>
      <dgm:t>
        <a:bodyPr/>
        <a:lstStyle/>
        <a:p>
          <a:endParaRPr lang="tr-TR" sz="2400"/>
        </a:p>
      </dgm:t>
    </dgm:pt>
    <dgm:pt modelId="{3F3D6B25-806F-4A13-B614-934D9AC349AA}" type="sibTrans" cxnId="{C206766D-10DA-446A-9094-6F68017F9555}">
      <dgm:prSet/>
      <dgm:spPr/>
      <dgm:t>
        <a:bodyPr/>
        <a:lstStyle/>
        <a:p>
          <a:endParaRPr lang="tr-TR" sz="2400"/>
        </a:p>
      </dgm:t>
    </dgm:pt>
    <dgm:pt modelId="{A30D21C0-F4B3-46CB-B956-E363BB6B40D4}">
      <dgm:prSet phldrT="[Metin]" custT="1"/>
      <dgm:spPr/>
      <dgm:t>
        <a:bodyPr/>
        <a:lstStyle/>
        <a:p>
          <a:r>
            <a:rPr lang="tr-TR" sz="2400" b="0" i="0" dirty="0"/>
            <a:t>GERÇEK BENLİK</a:t>
          </a:r>
        </a:p>
        <a:p>
          <a:r>
            <a:rPr lang="tr-TR" sz="2400" b="0" i="0" dirty="0"/>
            <a:t>Kişinin gerçekte ne olduğu ile ilgili benliğidir. B</a:t>
          </a:r>
          <a:r>
            <a:rPr lang="pt-BR" sz="2400" b="0" i="0" dirty="0"/>
            <a:t>ireyin şu anda ne olduğunu ifade eder.</a:t>
          </a:r>
          <a:endParaRPr lang="tr-TR" sz="2400" dirty="0"/>
        </a:p>
      </dgm:t>
    </dgm:pt>
    <dgm:pt modelId="{0FB302BF-067B-429D-B8C0-718223A9A10F}" type="parTrans" cxnId="{180349DA-3793-4DB2-BE44-31BA1A3C3ED7}">
      <dgm:prSet/>
      <dgm:spPr/>
      <dgm:t>
        <a:bodyPr/>
        <a:lstStyle/>
        <a:p>
          <a:endParaRPr lang="tr-TR" sz="2400"/>
        </a:p>
      </dgm:t>
    </dgm:pt>
    <dgm:pt modelId="{1E7AB565-5EA9-46A5-ACDC-94E73D197FEB}" type="sibTrans" cxnId="{180349DA-3793-4DB2-BE44-31BA1A3C3ED7}">
      <dgm:prSet/>
      <dgm:spPr/>
      <dgm:t>
        <a:bodyPr/>
        <a:lstStyle/>
        <a:p>
          <a:endParaRPr lang="tr-TR" sz="2400"/>
        </a:p>
      </dgm:t>
    </dgm:pt>
    <dgm:pt modelId="{CED73F4A-A154-4FE6-84AB-5F9668C205D1}" type="pres">
      <dgm:prSet presAssocID="{0F0D5747-E34E-444A-B269-0B0B4D4428B0}" presName="linear" presStyleCnt="0">
        <dgm:presLayoutVars>
          <dgm:dir/>
          <dgm:animLvl val="lvl"/>
          <dgm:resizeHandles val="exact"/>
        </dgm:presLayoutVars>
      </dgm:prSet>
      <dgm:spPr/>
    </dgm:pt>
    <dgm:pt modelId="{A4C3BD6F-F711-4DE1-BFD0-86F9AA9CFA76}" type="pres">
      <dgm:prSet presAssocID="{492DF3BA-AD73-45F2-B529-9DF1C395AC7E}" presName="parentLin" presStyleCnt="0"/>
      <dgm:spPr/>
    </dgm:pt>
    <dgm:pt modelId="{D02DCCAA-3A62-47B2-AE1C-B73E819FA8DF}" type="pres">
      <dgm:prSet presAssocID="{492DF3BA-AD73-45F2-B529-9DF1C395AC7E}" presName="parentLeftMargin" presStyleLbl="node1" presStyleIdx="0" presStyleCnt="3"/>
      <dgm:spPr/>
    </dgm:pt>
    <dgm:pt modelId="{C3419F8D-AFA6-4EA6-B8D7-64DF3FEFB4FA}" type="pres">
      <dgm:prSet presAssocID="{492DF3BA-AD73-45F2-B529-9DF1C395AC7E}" presName="parentText" presStyleLbl="node1" presStyleIdx="0" presStyleCnt="3" custScaleX="135609" custScaleY="412774">
        <dgm:presLayoutVars>
          <dgm:chMax val="0"/>
          <dgm:bulletEnabled val="1"/>
        </dgm:presLayoutVars>
      </dgm:prSet>
      <dgm:spPr/>
    </dgm:pt>
    <dgm:pt modelId="{99A0EC08-C243-4E1E-B322-66D6A1592396}" type="pres">
      <dgm:prSet presAssocID="{492DF3BA-AD73-45F2-B529-9DF1C395AC7E}" presName="negativeSpace" presStyleCnt="0"/>
      <dgm:spPr/>
    </dgm:pt>
    <dgm:pt modelId="{B98B6723-CA30-4D5B-BD52-382A36B9C7BD}" type="pres">
      <dgm:prSet presAssocID="{492DF3BA-AD73-45F2-B529-9DF1C395AC7E}" presName="childText" presStyleLbl="conFgAcc1" presStyleIdx="0" presStyleCnt="3">
        <dgm:presLayoutVars>
          <dgm:bulletEnabled val="1"/>
        </dgm:presLayoutVars>
      </dgm:prSet>
      <dgm:spPr>
        <a:solidFill>
          <a:schemeClr val="accent2">
            <a:alpha val="90000"/>
          </a:schemeClr>
        </a:solidFill>
      </dgm:spPr>
    </dgm:pt>
    <dgm:pt modelId="{979A078D-977D-4799-9BBB-AF30F2C7A5F5}" type="pres">
      <dgm:prSet presAssocID="{4AB935A4-A643-4E36-B4BE-EA20DDA3718D}" presName="spaceBetweenRectangles" presStyleCnt="0"/>
      <dgm:spPr/>
    </dgm:pt>
    <dgm:pt modelId="{91EA94F8-5D5C-4DE3-B2E6-4D573F8BF90C}" type="pres">
      <dgm:prSet presAssocID="{B7A435C7-12DE-4342-BCD6-E239E72AB851}" presName="parentLin" presStyleCnt="0"/>
      <dgm:spPr/>
    </dgm:pt>
    <dgm:pt modelId="{7E7EF80E-6609-4CE2-AB92-FD8D04B9751C}" type="pres">
      <dgm:prSet presAssocID="{B7A435C7-12DE-4342-BCD6-E239E72AB851}" presName="parentLeftMargin" presStyleLbl="node1" presStyleIdx="0" presStyleCnt="3"/>
      <dgm:spPr/>
    </dgm:pt>
    <dgm:pt modelId="{9B98B7BE-4643-49B8-A129-F43F1E60102B}" type="pres">
      <dgm:prSet presAssocID="{B7A435C7-12DE-4342-BCD6-E239E72AB851}" presName="parentText" presStyleLbl="node1" presStyleIdx="1" presStyleCnt="3" custScaleX="135675" custScaleY="387905">
        <dgm:presLayoutVars>
          <dgm:chMax val="0"/>
          <dgm:bulletEnabled val="1"/>
        </dgm:presLayoutVars>
      </dgm:prSet>
      <dgm:spPr/>
    </dgm:pt>
    <dgm:pt modelId="{42F0885A-A611-484E-9B4D-DE002F3FC911}" type="pres">
      <dgm:prSet presAssocID="{B7A435C7-12DE-4342-BCD6-E239E72AB851}" presName="negativeSpace" presStyleCnt="0"/>
      <dgm:spPr/>
    </dgm:pt>
    <dgm:pt modelId="{DD840B2D-7749-4DD8-ADC4-E5BBB0559FE4}" type="pres">
      <dgm:prSet presAssocID="{B7A435C7-12DE-4342-BCD6-E239E72AB851}" presName="childText" presStyleLbl="conFgAcc1" presStyleIdx="1" presStyleCnt="3">
        <dgm:presLayoutVars>
          <dgm:bulletEnabled val="1"/>
        </dgm:presLayoutVars>
      </dgm:prSet>
      <dgm:spPr>
        <a:solidFill>
          <a:schemeClr val="accent2">
            <a:alpha val="90000"/>
          </a:schemeClr>
        </a:solidFill>
      </dgm:spPr>
    </dgm:pt>
    <dgm:pt modelId="{EF0399E4-9264-4464-8D75-2C2F91B380C7}" type="pres">
      <dgm:prSet presAssocID="{3F3D6B25-806F-4A13-B614-934D9AC349AA}" presName="spaceBetweenRectangles" presStyleCnt="0"/>
      <dgm:spPr/>
    </dgm:pt>
    <dgm:pt modelId="{526434F5-08DD-493F-9D37-FDBDBE1E6188}" type="pres">
      <dgm:prSet presAssocID="{A30D21C0-F4B3-46CB-B956-E363BB6B40D4}" presName="parentLin" presStyleCnt="0"/>
      <dgm:spPr/>
    </dgm:pt>
    <dgm:pt modelId="{CE92AA8F-46C2-41EA-97CA-2DEC909E0320}" type="pres">
      <dgm:prSet presAssocID="{A30D21C0-F4B3-46CB-B956-E363BB6B40D4}" presName="parentLeftMargin" presStyleLbl="node1" presStyleIdx="1" presStyleCnt="3"/>
      <dgm:spPr/>
    </dgm:pt>
    <dgm:pt modelId="{80556E36-9FC0-4474-A52A-DB0C19735264}" type="pres">
      <dgm:prSet presAssocID="{A30D21C0-F4B3-46CB-B956-E363BB6B40D4}" presName="parentText" presStyleLbl="node1" presStyleIdx="2" presStyleCnt="3" custScaleX="135881" custScaleY="411819">
        <dgm:presLayoutVars>
          <dgm:chMax val="0"/>
          <dgm:bulletEnabled val="1"/>
        </dgm:presLayoutVars>
      </dgm:prSet>
      <dgm:spPr/>
    </dgm:pt>
    <dgm:pt modelId="{929D9F60-C9DF-43FE-A3C6-78FA2AD47913}" type="pres">
      <dgm:prSet presAssocID="{A30D21C0-F4B3-46CB-B956-E363BB6B40D4}" presName="negativeSpace" presStyleCnt="0"/>
      <dgm:spPr/>
    </dgm:pt>
    <dgm:pt modelId="{D26C69E5-6F63-44ED-B918-469F09C507AC}" type="pres">
      <dgm:prSet presAssocID="{A30D21C0-F4B3-46CB-B956-E363BB6B40D4}" presName="childText" presStyleLbl="conFgAcc1" presStyleIdx="2" presStyleCnt="3">
        <dgm:presLayoutVars>
          <dgm:bulletEnabled val="1"/>
        </dgm:presLayoutVars>
      </dgm:prSet>
      <dgm:spPr>
        <a:solidFill>
          <a:schemeClr val="accent2">
            <a:alpha val="90000"/>
          </a:schemeClr>
        </a:solidFill>
      </dgm:spPr>
    </dgm:pt>
  </dgm:ptLst>
  <dgm:cxnLst>
    <dgm:cxn modelId="{06402312-8F10-4C3B-9AFC-7EA16E22F268}" type="presOf" srcId="{492DF3BA-AD73-45F2-B529-9DF1C395AC7E}" destId="{D02DCCAA-3A62-47B2-AE1C-B73E819FA8DF}" srcOrd="0" destOrd="0" presId="urn:microsoft.com/office/officeart/2005/8/layout/list1"/>
    <dgm:cxn modelId="{741FCA40-C003-440A-AAA7-B8E760EA3A55}" type="presOf" srcId="{0F0D5747-E34E-444A-B269-0B0B4D4428B0}" destId="{CED73F4A-A154-4FE6-84AB-5F9668C205D1}" srcOrd="0" destOrd="0" presId="urn:microsoft.com/office/officeart/2005/8/layout/list1"/>
    <dgm:cxn modelId="{C206766D-10DA-446A-9094-6F68017F9555}" srcId="{0F0D5747-E34E-444A-B269-0B0B4D4428B0}" destId="{B7A435C7-12DE-4342-BCD6-E239E72AB851}" srcOrd="1" destOrd="0" parTransId="{C804E543-D238-4DEC-B832-B6A6C3EEE5C8}" sibTransId="{3F3D6B25-806F-4A13-B614-934D9AC349AA}"/>
    <dgm:cxn modelId="{0CDC7858-A5BE-4948-9CCD-A2656D6EC794}" type="presOf" srcId="{A30D21C0-F4B3-46CB-B956-E363BB6B40D4}" destId="{80556E36-9FC0-4474-A52A-DB0C19735264}" srcOrd="1" destOrd="0" presId="urn:microsoft.com/office/officeart/2005/8/layout/list1"/>
    <dgm:cxn modelId="{12FBF4BE-A9E6-49AA-BA91-47B94D79DCDA}" type="presOf" srcId="{492DF3BA-AD73-45F2-B529-9DF1C395AC7E}" destId="{C3419F8D-AFA6-4EA6-B8D7-64DF3FEFB4FA}" srcOrd="1" destOrd="0" presId="urn:microsoft.com/office/officeart/2005/8/layout/list1"/>
    <dgm:cxn modelId="{976AEBC7-C45B-4861-9B32-00225E9B3F2A}" srcId="{0F0D5747-E34E-444A-B269-0B0B4D4428B0}" destId="{492DF3BA-AD73-45F2-B529-9DF1C395AC7E}" srcOrd="0" destOrd="0" parTransId="{A1E2AC0E-DD1E-4F9C-8DEF-FD41F64032DE}" sibTransId="{4AB935A4-A643-4E36-B4BE-EA20DDA3718D}"/>
    <dgm:cxn modelId="{180349DA-3793-4DB2-BE44-31BA1A3C3ED7}" srcId="{0F0D5747-E34E-444A-B269-0B0B4D4428B0}" destId="{A30D21C0-F4B3-46CB-B956-E363BB6B40D4}" srcOrd="2" destOrd="0" parTransId="{0FB302BF-067B-429D-B8C0-718223A9A10F}" sibTransId="{1E7AB565-5EA9-46A5-ACDC-94E73D197FEB}"/>
    <dgm:cxn modelId="{E96E74ED-FB38-4C25-9569-D7F25FD37017}" type="presOf" srcId="{B7A435C7-12DE-4342-BCD6-E239E72AB851}" destId="{7E7EF80E-6609-4CE2-AB92-FD8D04B9751C}" srcOrd="0" destOrd="0" presId="urn:microsoft.com/office/officeart/2005/8/layout/list1"/>
    <dgm:cxn modelId="{29B0CBF4-A6F8-48ED-AE00-E85419D6F216}" type="presOf" srcId="{A30D21C0-F4B3-46CB-B956-E363BB6B40D4}" destId="{CE92AA8F-46C2-41EA-97CA-2DEC909E0320}" srcOrd="0" destOrd="0" presId="urn:microsoft.com/office/officeart/2005/8/layout/list1"/>
    <dgm:cxn modelId="{2828F9F9-7B15-474D-B3CB-D093A7A560D4}" type="presOf" srcId="{B7A435C7-12DE-4342-BCD6-E239E72AB851}" destId="{9B98B7BE-4643-49B8-A129-F43F1E60102B}" srcOrd="1" destOrd="0" presId="urn:microsoft.com/office/officeart/2005/8/layout/list1"/>
    <dgm:cxn modelId="{FB98F404-AB40-4F73-BC1C-BCA75D0512B4}" type="presParOf" srcId="{CED73F4A-A154-4FE6-84AB-5F9668C205D1}" destId="{A4C3BD6F-F711-4DE1-BFD0-86F9AA9CFA76}" srcOrd="0" destOrd="0" presId="urn:microsoft.com/office/officeart/2005/8/layout/list1"/>
    <dgm:cxn modelId="{EBBF0C30-A4E2-47CC-B958-4F23FD940165}" type="presParOf" srcId="{A4C3BD6F-F711-4DE1-BFD0-86F9AA9CFA76}" destId="{D02DCCAA-3A62-47B2-AE1C-B73E819FA8DF}" srcOrd="0" destOrd="0" presId="urn:microsoft.com/office/officeart/2005/8/layout/list1"/>
    <dgm:cxn modelId="{28C41C72-E6FE-4FA0-A7EE-1855FAE443C1}" type="presParOf" srcId="{A4C3BD6F-F711-4DE1-BFD0-86F9AA9CFA76}" destId="{C3419F8D-AFA6-4EA6-B8D7-64DF3FEFB4FA}" srcOrd="1" destOrd="0" presId="urn:microsoft.com/office/officeart/2005/8/layout/list1"/>
    <dgm:cxn modelId="{67747151-494F-41A4-905A-6E1EE79BAB56}" type="presParOf" srcId="{CED73F4A-A154-4FE6-84AB-5F9668C205D1}" destId="{99A0EC08-C243-4E1E-B322-66D6A1592396}" srcOrd="1" destOrd="0" presId="urn:microsoft.com/office/officeart/2005/8/layout/list1"/>
    <dgm:cxn modelId="{16041BD2-BE9C-4225-AC7A-1877910FA55A}" type="presParOf" srcId="{CED73F4A-A154-4FE6-84AB-5F9668C205D1}" destId="{B98B6723-CA30-4D5B-BD52-382A36B9C7BD}" srcOrd="2" destOrd="0" presId="urn:microsoft.com/office/officeart/2005/8/layout/list1"/>
    <dgm:cxn modelId="{AEAE87F5-B074-4F1B-97C4-965EE0EDAB8B}" type="presParOf" srcId="{CED73F4A-A154-4FE6-84AB-5F9668C205D1}" destId="{979A078D-977D-4799-9BBB-AF30F2C7A5F5}" srcOrd="3" destOrd="0" presId="urn:microsoft.com/office/officeart/2005/8/layout/list1"/>
    <dgm:cxn modelId="{6C40F1C1-8CC5-405D-8E20-3574146A1A1D}" type="presParOf" srcId="{CED73F4A-A154-4FE6-84AB-5F9668C205D1}" destId="{91EA94F8-5D5C-4DE3-B2E6-4D573F8BF90C}" srcOrd="4" destOrd="0" presId="urn:microsoft.com/office/officeart/2005/8/layout/list1"/>
    <dgm:cxn modelId="{AD0E8F1C-F4DB-419D-BD34-092C5790EC52}" type="presParOf" srcId="{91EA94F8-5D5C-4DE3-B2E6-4D573F8BF90C}" destId="{7E7EF80E-6609-4CE2-AB92-FD8D04B9751C}" srcOrd="0" destOrd="0" presId="urn:microsoft.com/office/officeart/2005/8/layout/list1"/>
    <dgm:cxn modelId="{8694A38D-C102-4643-B84A-02115A7D53CA}" type="presParOf" srcId="{91EA94F8-5D5C-4DE3-B2E6-4D573F8BF90C}" destId="{9B98B7BE-4643-49B8-A129-F43F1E60102B}" srcOrd="1" destOrd="0" presId="urn:microsoft.com/office/officeart/2005/8/layout/list1"/>
    <dgm:cxn modelId="{D22D797F-638C-4189-9B0C-37F0A0442F76}" type="presParOf" srcId="{CED73F4A-A154-4FE6-84AB-5F9668C205D1}" destId="{42F0885A-A611-484E-9B4D-DE002F3FC911}" srcOrd="5" destOrd="0" presId="urn:microsoft.com/office/officeart/2005/8/layout/list1"/>
    <dgm:cxn modelId="{C9ABF027-BBF1-42E8-A9A4-14980EF7E15B}" type="presParOf" srcId="{CED73F4A-A154-4FE6-84AB-5F9668C205D1}" destId="{DD840B2D-7749-4DD8-ADC4-E5BBB0559FE4}" srcOrd="6" destOrd="0" presId="urn:microsoft.com/office/officeart/2005/8/layout/list1"/>
    <dgm:cxn modelId="{A7930E4B-F7CF-4203-A10E-A04FE77A4CC9}" type="presParOf" srcId="{CED73F4A-A154-4FE6-84AB-5F9668C205D1}" destId="{EF0399E4-9264-4464-8D75-2C2F91B380C7}" srcOrd="7" destOrd="0" presId="urn:microsoft.com/office/officeart/2005/8/layout/list1"/>
    <dgm:cxn modelId="{2139BC87-9819-4DE5-B077-EAB7E5ACB155}" type="presParOf" srcId="{CED73F4A-A154-4FE6-84AB-5F9668C205D1}" destId="{526434F5-08DD-493F-9D37-FDBDBE1E6188}" srcOrd="8" destOrd="0" presId="urn:microsoft.com/office/officeart/2005/8/layout/list1"/>
    <dgm:cxn modelId="{832C48D1-4275-40FD-A870-BE0A717ED5B4}" type="presParOf" srcId="{526434F5-08DD-493F-9D37-FDBDBE1E6188}" destId="{CE92AA8F-46C2-41EA-97CA-2DEC909E0320}" srcOrd="0" destOrd="0" presId="urn:microsoft.com/office/officeart/2005/8/layout/list1"/>
    <dgm:cxn modelId="{E597C97F-F6A7-4EC8-B11E-14B85DF6DDE9}" type="presParOf" srcId="{526434F5-08DD-493F-9D37-FDBDBE1E6188}" destId="{80556E36-9FC0-4474-A52A-DB0C19735264}" srcOrd="1" destOrd="0" presId="urn:microsoft.com/office/officeart/2005/8/layout/list1"/>
    <dgm:cxn modelId="{DAE15BB2-95F1-4944-A7B4-5F738ABA54EE}" type="presParOf" srcId="{CED73F4A-A154-4FE6-84AB-5F9668C205D1}" destId="{929D9F60-C9DF-43FE-A3C6-78FA2AD47913}" srcOrd="9" destOrd="0" presId="urn:microsoft.com/office/officeart/2005/8/layout/list1"/>
    <dgm:cxn modelId="{63010233-39F2-4D8A-8D62-077F529541D3}" type="presParOf" srcId="{CED73F4A-A154-4FE6-84AB-5F9668C205D1}" destId="{D26C69E5-6F63-44ED-B918-469F09C507AC}"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D4A334-7008-4EB3-AC12-DD5CA192008E}" type="doc">
      <dgm:prSet loTypeId="urn:microsoft.com/office/officeart/2005/8/layout/radial4#4" loCatId="relationship" qsTypeId="urn:microsoft.com/office/officeart/2005/8/quickstyle/simple4" qsCatId="simple" csTypeId="urn:microsoft.com/office/officeart/2005/8/colors/colorful1#2" csCatId="colorful" phldr="1"/>
      <dgm:spPr/>
      <dgm:t>
        <a:bodyPr/>
        <a:lstStyle/>
        <a:p>
          <a:endParaRPr lang="tr-TR"/>
        </a:p>
      </dgm:t>
    </dgm:pt>
    <dgm:pt modelId="{1B5CE04E-CA69-43D0-BF77-3F190E298494}">
      <dgm:prSet phldrT="[Metin]"/>
      <dgm:spPr/>
      <dgm:t>
        <a:bodyPr/>
        <a:lstStyle/>
        <a:p>
          <a:r>
            <a:rPr lang="tr-TR" b="1" dirty="0">
              <a:latin typeface="Maiandra GD" pitchFamily="34" charset="0"/>
            </a:rPr>
            <a:t>Çatışma Döngüsü</a:t>
          </a:r>
        </a:p>
      </dgm:t>
    </dgm:pt>
    <dgm:pt modelId="{6BC94B92-7EB4-467E-B27A-8DB16A62460A}" type="parTrans" cxnId="{D1A828EB-6544-487F-820B-5D284F311B8E}">
      <dgm:prSet/>
      <dgm:spPr/>
      <dgm:t>
        <a:bodyPr/>
        <a:lstStyle/>
        <a:p>
          <a:endParaRPr lang="tr-TR" b="1">
            <a:latin typeface="Maiandra GD" pitchFamily="34" charset="0"/>
          </a:endParaRPr>
        </a:p>
      </dgm:t>
    </dgm:pt>
    <dgm:pt modelId="{E70F3D97-B433-48F5-8C38-1794C2B53C0C}" type="sibTrans" cxnId="{D1A828EB-6544-487F-820B-5D284F311B8E}">
      <dgm:prSet/>
      <dgm:spPr/>
      <dgm:t>
        <a:bodyPr/>
        <a:lstStyle/>
        <a:p>
          <a:endParaRPr lang="tr-TR" b="1">
            <a:latin typeface="Maiandra GD" pitchFamily="34" charset="0"/>
          </a:endParaRPr>
        </a:p>
      </dgm:t>
    </dgm:pt>
    <dgm:pt modelId="{C0B78B08-0F98-4414-95D9-A379990C1EC9}">
      <dgm:prSet phldrT="[Metin]" custT="1"/>
      <dgm:spPr/>
      <dgm:t>
        <a:bodyPr/>
        <a:lstStyle/>
        <a:p>
          <a:r>
            <a:rPr lang="tr-TR" sz="3200" b="1" dirty="0">
              <a:latin typeface="Maiandra GD" pitchFamily="34" charset="0"/>
            </a:rPr>
            <a:t>1. EVRE</a:t>
          </a:r>
        </a:p>
        <a:p>
          <a:r>
            <a:rPr lang="tr-TR" sz="3200" b="1" dirty="0">
              <a:latin typeface="Maiandra GD" pitchFamily="34" charset="0"/>
            </a:rPr>
            <a:t>Potansiyel Çatışma</a:t>
          </a:r>
        </a:p>
      </dgm:t>
    </dgm:pt>
    <dgm:pt modelId="{2590CC28-CDA1-419F-8190-8C6B07758A12}" type="parTrans" cxnId="{1491F7C5-EE6C-4937-B230-75DCCAC6612F}">
      <dgm:prSet/>
      <dgm:spPr/>
      <dgm:t>
        <a:bodyPr/>
        <a:lstStyle/>
        <a:p>
          <a:endParaRPr lang="tr-TR" b="1">
            <a:latin typeface="Maiandra GD" pitchFamily="34" charset="0"/>
          </a:endParaRPr>
        </a:p>
      </dgm:t>
    </dgm:pt>
    <dgm:pt modelId="{CF63F181-459E-4FBA-B083-650DF92E34E0}" type="sibTrans" cxnId="{1491F7C5-EE6C-4937-B230-75DCCAC6612F}">
      <dgm:prSet/>
      <dgm:spPr/>
      <dgm:t>
        <a:bodyPr/>
        <a:lstStyle/>
        <a:p>
          <a:endParaRPr lang="tr-TR" b="1">
            <a:latin typeface="Maiandra GD" pitchFamily="34" charset="0"/>
          </a:endParaRPr>
        </a:p>
      </dgm:t>
    </dgm:pt>
    <dgm:pt modelId="{849E6F83-87CC-467F-8D36-136E556568A9}">
      <dgm:prSet phldrT="[Metin]" custT="1"/>
      <dgm:spPr/>
      <dgm:t>
        <a:bodyPr/>
        <a:lstStyle/>
        <a:p>
          <a:r>
            <a:rPr lang="tr-TR" sz="3000" b="1" dirty="0">
              <a:latin typeface="Maiandra GD" pitchFamily="34" charset="0"/>
            </a:rPr>
            <a:t>2. EVRE</a:t>
          </a:r>
        </a:p>
        <a:p>
          <a:r>
            <a:rPr lang="tr-TR" sz="3000" b="1" dirty="0">
              <a:latin typeface="Maiandra GD" pitchFamily="34" charset="0"/>
            </a:rPr>
            <a:t>Algılanan Çatışma</a:t>
          </a:r>
        </a:p>
      </dgm:t>
    </dgm:pt>
    <dgm:pt modelId="{1A870D18-BDF3-46C4-ADEA-E54CF7B430F7}" type="parTrans" cxnId="{F39735EC-31D6-44BB-9936-0E4A9F0DBDC0}">
      <dgm:prSet/>
      <dgm:spPr/>
      <dgm:t>
        <a:bodyPr/>
        <a:lstStyle/>
        <a:p>
          <a:endParaRPr lang="tr-TR" b="1">
            <a:latin typeface="Maiandra GD" pitchFamily="34" charset="0"/>
          </a:endParaRPr>
        </a:p>
      </dgm:t>
    </dgm:pt>
    <dgm:pt modelId="{0609EDAB-6A09-476C-896B-DE817E868163}" type="sibTrans" cxnId="{F39735EC-31D6-44BB-9936-0E4A9F0DBDC0}">
      <dgm:prSet/>
      <dgm:spPr/>
      <dgm:t>
        <a:bodyPr/>
        <a:lstStyle/>
        <a:p>
          <a:endParaRPr lang="tr-TR" b="1">
            <a:latin typeface="Maiandra GD" pitchFamily="34" charset="0"/>
          </a:endParaRPr>
        </a:p>
      </dgm:t>
    </dgm:pt>
    <dgm:pt modelId="{533636CD-C702-49C6-B52B-5D1BC8A13BAB}">
      <dgm:prSet custT="1"/>
      <dgm:spPr/>
      <dgm:t>
        <a:bodyPr/>
        <a:lstStyle/>
        <a:p>
          <a:r>
            <a:rPr lang="tr-TR" sz="2800" b="1" dirty="0">
              <a:latin typeface="Maiandra GD" pitchFamily="34" charset="0"/>
            </a:rPr>
            <a:t>3. EVRE Hissedilen Çatışma</a:t>
          </a:r>
        </a:p>
      </dgm:t>
    </dgm:pt>
    <dgm:pt modelId="{07B526B2-711B-4C90-9E5E-5DFAC35C570C}" type="parTrans" cxnId="{A92B97D3-6D4B-4558-B4E8-3EEEE3B9FFC2}">
      <dgm:prSet/>
      <dgm:spPr/>
      <dgm:t>
        <a:bodyPr/>
        <a:lstStyle/>
        <a:p>
          <a:endParaRPr lang="tr-TR" b="1">
            <a:latin typeface="Maiandra GD" pitchFamily="34" charset="0"/>
          </a:endParaRPr>
        </a:p>
      </dgm:t>
    </dgm:pt>
    <dgm:pt modelId="{EA8E4D6B-AD85-462E-8DB4-E81EC046E681}" type="sibTrans" cxnId="{A92B97D3-6D4B-4558-B4E8-3EEEE3B9FFC2}">
      <dgm:prSet/>
      <dgm:spPr/>
      <dgm:t>
        <a:bodyPr/>
        <a:lstStyle/>
        <a:p>
          <a:endParaRPr lang="tr-TR" b="1">
            <a:latin typeface="Maiandra GD" pitchFamily="34" charset="0"/>
          </a:endParaRPr>
        </a:p>
      </dgm:t>
    </dgm:pt>
    <dgm:pt modelId="{59C2274B-373A-4950-B84D-7F01BDD191A2}">
      <dgm:prSet custT="1"/>
      <dgm:spPr/>
      <dgm:t>
        <a:bodyPr/>
        <a:lstStyle/>
        <a:p>
          <a:r>
            <a:rPr lang="tr-TR" sz="3200" b="1" dirty="0">
              <a:latin typeface="Maiandra GD" pitchFamily="34" charset="0"/>
            </a:rPr>
            <a:t>4. EVRE</a:t>
          </a:r>
        </a:p>
        <a:p>
          <a:r>
            <a:rPr lang="tr-TR" sz="3200" b="1" dirty="0">
              <a:latin typeface="Maiandra GD" pitchFamily="34" charset="0"/>
            </a:rPr>
            <a:t>Açık Çatışma</a:t>
          </a:r>
          <a:endParaRPr lang="tr-TR" sz="2000" b="1" dirty="0">
            <a:latin typeface="Maiandra GD" pitchFamily="34" charset="0"/>
          </a:endParaRPr>
        </a:p>
      </dgm:t>
    </dgm:pt>
    <dgm:pt modelId="{793005F1-67F8-438A-8A36-D740CE5A9A74}" type="parTrans" cxnId="{00FC7430-CF5B-4171-9EC1-F72B4579661B}">
      <dgm:prSet/>
      <dgm:spPr/>
      <dgm:t>
        <a:bodyPr/>
        <a:lstStyle/>
        <a:p>
          <a:endParaRPr lang="tr-TR" b="1">
            <a:latin typeface="Maiandra GD" pitchFamily="34" charset="0"/>
          </a:endParaRPr>
        </a:p>
      </dgm:t>
    </dgm:pt>
    <dgm:pt modelId="{B32DAAB4-710A-497B-9C3F-9C2625792787}" type="sibTrans" cxnId="{00FC7430-CF5B-4171-9EC1-F72B4579661B}">
      <dgm:prSet/>
      <dgm:spPr/>
      <dgm:t>
        <a:bodyPr/>
        <a:lstStyle/>
        <a:p>
          <a:endParaRPr lang="tr-TR" b="1">
            <a:latin typeface="Maiandra GD" pitchFamily="34" charset="0"/>
          </a:endParaRPr>
        </a:p>
      </dgm:t>
    </dgm:pt>
    <dgm:pt modelId="{C2FA14A2-4108-4533-B018-4F119B157905}" type="pres">
      <dgm:prSet presAssocID="{83D4A334-7008-4EB3-AC12-DD5CA192008E}" presName="cycle" presStyleCnt="0">
        <dgm:presLayoutVars>
          <dgm:chMax val="1"/>
          <dgm:dir/>
          <dgm:animLvl val="ctr"/>
          <dgm:resizeHandles val="exact"/>
        </dgm:presLayoutVars>
      </dgm:prSet>
      <dgm:spPr/>
    </dgm:pt>
    <dgm:pt modelId="{38156420-6D47-4182-BA76-F2125804B073}" type="pres">
      <dgm:prSet presAssocID="{1B5CE04E-CA69-43D0-BF77-3F190E298494}" presName="centerShape" presStyleLbl="node0" presStyleIdx="0" presStyleCnt="1"/>
      <dgm:spPr/>
    </dgm:pt>
    <dgm:pt modelId="{952AFD50-2A22-401B-9ED2-43759FD6C783}" type="pres">
      <dgm:prSet presAssocID="{2590CC28-CDA1-419F-8190-8C6B07758A12}" presName="parTrans" presStyleLbl="bgSibTrans2D1" presStyleIdx="0" presStyleCnt="4"/>
      <dgm:spPr/>
    </dgm:pt>
    <dgm:pt modelId="{D4E53B12-EACE-4714-AE1F-13ED1F47B857}" type="pres">
      <dgm:prSet presAssocID="{C0B78B08-0F98-4414-95D9-A379990C1EC9}" presName="node" presStyleLbl="node1" presStyleIdx="0" presStyleCnt="4">
        <dgm:presLayoutVars>
          <dgm:bulletEnabled val="1"/>
        </dgm:presLayoutVars>
      </dgm:prSet>
      <dgm:spPr/>
    </dgm:pt>
    <dgm:pt modelId="{B3910DE2-66F0-4FC4-9F47-77A099513672}" type="pres">
      <dgm:prSet presAssocID="{1A870D18-BDF3-46C4-ADEA-E54CF7B430F7}" presName="parTrans" presStyleLbl="bgSibTrans2D1" presStyleIdx="1" presStyleCnt="4"/>
      <dgm:spPr/>
    </dgm:pt>
    <dgm:pt modelId="{583D7C49-771B-46A3-9744-1021C569DCAF}" type="pres">
      <dgm:prSet presAssocID="{849E6F83-87CC-467F-8D36-136E556568A9}" presName="node" presStyleLbl="node1" presStyleIdx="1" presStyleCnt="4">
        <dgm:presLayoutVars>
          <dgm:bulletEnabled val="1"/>
        </dgm:presLayoutVars>
      </dgm:prSet>
      <dgm:spPr/>
    </dgm:pt>
    <dgm:pt modelId="{5B9F4AB4-26C2-4171-8936-74ACBDCAED9F}" type="pres">
      <dgm:prSet presAssocID="{07B526B2-711B-4C90-9E5E-5DFAC35C570C}" presName="parTrans" presStyleLbl="bgSibTrans2D1" presStyleIdx="2" presStyleCnt="4"/>
      <dgm:spPr/>
    </dgm:pt>
    <dgm:pt modelId="{EC4C6692-4609-4C76-B09B-A3D6D406E566}" type="pres">
      <dgm:prSet presAssocID="{533636CD-C702-49C6-B52B-5D1BC8A13BAB}" presName="node" presStyleLbl="node1" presStyleIdx="2" presStyleCnt="4">
        <dgm:presLayoutVars>
          <dgm:bulletEnabled val="1"/>
        </dgm:presLayoutVars>
      </dgm:prSet>
      <dgm:spPr/>
    </dgm:pt>
    <dgm:pt modelId="{EF63FE74-4719-4841-81BA-29EAADFAD66B}" type="pres">
      <dgm:prSet presAssocID="{793005F1-67F8-438A-8A36-D740CE5A9A74}" presName="parTrans" presStyleLbl="bgSibTrans2D1" presStyleIdx="3" presStyleCnt="4"/>
      <dgm:spPr/>
    </dgm:pt>
    <dgm:pt modelId="{642F55C2-55AC-43A6-A277-5C541220D732}" type="pres">
      <dgm:prSet presAssocID="{59C2274B-373A-4950-B84D-7F01BDD191A2}" presName="node" presStyleLbl="node1" presStyleIdx="3" presStyleCnt="4">
        <dgm:presLayoutVars>
          <dgm:bulletEnabled val="1"/>
        </dgm:presLayoutVars>
      </dgm:prSet>
      <dgm:spPr/>
    </dgm:pt>
  </dgm:ptLst>
  <dgm:cxnLst>
    <dgm:cxn modelId="{00FC7430-CF5B-4171-9EC1-F72B4579661B}" srcId="{1B5CE04E-CA69-43D0-BF77-3F190E298494}" destId="{59C2274B-373A-4950-B84D-7F01BDD191A2}" srcOrd="3" destOrd="0" parTransId="{793005F1-67F8-438A-8A36-D740CE5A9A74}" sibTransId="{B32DAAB4-710A-497B-9C3F-9C2625792787}"/>
    <dgm:cxn modelId="{B1470B36-C41B-4D54-9B01-B0F1F9958165}" type="presOf" srcId="{2590CC28-CDA1-419F-8190-8C6B07758A12}" destId="{952AFD50-2A22-401B-9ED2-43759FD6C783}" srcOrd="0" destOrd="0" presId="urn:microsoft.com/office/officeart/2005/8/layout/radial4#4"/>
    <dgm:cxn modelId="{8103C648-E338-42A4-BC18-293E77C59569}" type="presOf" srcId="{1B5CE04E-CA69-43D0-BF77-3F190E298494}" destId="{38156420-6D47-4182-BA76-F2125804B073}" srcOrd="0" destOrd="0" presId="urn:microsoft.com/office/officeart/2005/8/layout/radial4#4"/>
    <dgm:cxn modelId="{E571984E-B6A5-4FA8-8E66-C2D161A88400}" type="presOf" srcId="{83D4A334-7008-4EB3-AC12-DD5CA192008E}" destId="{C2FA14A2-4108-4533-B018-4F119B157905}" srcOrd="0" destOrd="0" presId="urn:microsoft.com/office/officeart/2005/8/layout/radial4#4"/>
    <dgm:cxn modelId="{23B96F4F-F257-4AC4-BDB1-0250F73E7DC6}" type="presOf" srcId="{C0B78B08-0F98-4414-95D9-A379990C1EC9}" destId="{D4E53B12-EACE-4714-AE1F-13ED1F47B857}" srcOrd="0" destOrd="0" presId="urn:microsoft.com/office/officeart/2005/8/layout/radial4#4"/>
    <dgm:cxn modelId="{CCCFA8B1-E01E-4EBA-92D7-C4379EAE9D74}" type="presOf" srcId="{1A870D18-BDF3-46C4-ADEA-E54CF7B430F7}" destId="{B3910DE2-66F0-4FC4-9F47-77A099513672}" srcOrd="0" destOrd="0" presId="urn:microsoft.com/office/officeart/2005/8/layout/radial4#4"/>
    <dgm:cxn modelId="{500265BC-1CE9-4674-BC3D-990216E7CBC3}" type="presOf" srcId="{533636CD-C702-49C6-B52B-5D1BC8A13BAB}" destId="{EC4C6692-4609-4C76-B09B-A3D6D406E566}" srcOrd="0" destOrd="0" presId="urn:microsoft.com/office/officeart/2005/8/layout/radial4#4"/>
    <dgm:cxn modelId="{82912DBF-E53A-4135-829B-379F6F4BC531}" type="presOf" srcId="{849E6F83-87CC-467F-8D36-136E556568A9}" destId="{583D7C49-771B-46A3-9744-1021C569DCAF}" srcOrd="0" destOrd="0" presId="urn:microsoft.com/office/officeart/2005/8/layout/radial4#4"/>
    <dgm:cxn modelId="{1491F7C5-EE6C-4937-B230-75DCCAC6612F}" srcId="{1B5CE04E-CA69-43D0-BF77-3F190E298494}" destId="{C0B78B08-0F98-4414-95D9-A379990C1EC9}" srcOrd="0" destOrd="0" parTransId="{2590CC28-CDA1-419F-8190-8C6B07758A12}" sibTransId="{CF63F181-459E-4FBA-B083-650DF92E34E0}"/>
    <dgm:cxn modelId="{60A531D3-3DBA-48B7-818C-12DABC00AA1A}" type="presOf" srcId="{07B526B2-711B-4C90-9E5E-5DFAC35C570C}" destId="{5B9F4AB4-26C2-4171-8936-74ACBDCAED9F}" srcOrd="0" destOrd="0" presId="urn:microsoft.com/office/officeart/2005/8/layout/radial4#4"/>
    <dgm:cxn modelId="{A92B97D3-6D4B-4558-B4E8-3EEEE3B9FFC2}" srcId="{1B5CE04E-CA69-43D0-BF77-3F190E298494}" destId="{533636CD-C702-49C6-B52B-5D1BC8A13BAB}" srcOrd="2" destOrd="0" parTransId="{07B526B2-711B-4C90-9E5E-5DFAC35C570C}" sibTransId="{EA8E4D6B-AD85-462E-8DB4-E81EC046E681}"/>
    <dgm:cxn modelId="{67C389D6-0A12-4052-B953-8D389D90D061}" type="presOf" srcId="{793005F1-67F8-438A-8A36-D740CE5A9A74}" destId="{EF63FE74-4719-4841-81BA-29EAADFAD66B}" srcOrd="0" destOrd="0" presId="urn:microsoft.com/office/officeart/2005/8/layout/radial4#4"/>
    <dgm:cxn modelId="{C56A4ADF-D296-41FF-8A55-D81A35EE8978}" type="presOf" srcId="{59C2274B-373A-4950-B84D-7F01BDD191A2}" destId="{642F55C2-55AC-43A6-A277-5C541220D732}" srcOrd="0" destOrd="0" presId="urn:microsoft.com/office/officeart/2005/8/layout/radial4#4"/>
    <dgm:cxn modelId="{D1A828EB-6544-487F-820B-5D284F311B8E}" srcId="{83D4A334-7008-4EB3-AC12-DD5CA192008E}" destId="{1B5CE04E-CA69-43D0-BF77-3F190E298494}" srcOrd="0" destOrd="0" parTransId="{6BC94B92-7EB4-467E-B27A-8DB16A62460A}" sibTransId="{E70F3D97-B433-48F5-8C38-1794C2B53C0C}"/>
    <dgm:cxn modelId="{F39735EC-31D6-44BB-9936-0E4A9F0DBDC0}" srcId="{1B5CE04E-CA69-43D0-BF77-3F190E298494}" destId="{849E6F83-87CC-467F-8D36-136E556568A9}" srcOrd="1" destOrd="0" parTransId="{1A870D18-BDF3-46C4-ADEA-E54CF7B430F7}" sibTransId="{0609EDAB-6A09-476C-896B-DE817E868163}"/>
    <dgm:cxn modelId="{5A7BB86D-CF1F-4B8B-BC8A-DF55B9C49DA9}" type="presParOf" srcId="{C2FA14A2-4108-4533-B018-4F119B157905}" destId="{38156420-6D47-4182-BA76-F2125804B073}" srcOrd="0" destOrd="0" presId="urn:microsoft.com/office/officeart/2005/8/layout/radial4#4"/>
    <dgm:cxn modelId="{A2AF4EDA-1E40-4D15-A596-7D53ACD1B931}" type="presParOf" srcId="{C2FA14A2-4108-4533-B018-4F119B157905}" destId="{952AFD50-2A22-401B-9ED2-43759FD6C783}" srcOrd="1" destOrd="0" presId="urn:microsoft.com/office/officeart/2005/8/layout/radial4#4"/>
    <dgm:cxn modelId="{E5DBE602-44E3-4560-A8CB-8D3BADC2296C}" type="presParOf" srcId="{C2FA14A2-4108-4533-B018-4F119B157905}" destId="{D4E53B12-EACE-4714-AE1F-13ED1F47B857}" srcOrd="2" destOrd="0" presId="urn:microsoft.com/office/officeart/2005/8/layout/radial4#4"/>
    <dgm:cxn modelId="{85F12176-B35A-4844-84D5-EBF699299DEF}" type="presParOf" srcId="{C2FA14A2-4108-4533-B018-4F119B157905}" destId="{B3910DE2-66F0-4FC4-9F47-77A099513672}" srcOrd="3" destOrd="0" presId="urn:microsoft.com/office/officeart/2005/8/layout/radial4#4"/>
    <dgm:cxn modelId="{0ADC075A-9ACA-40FB-9283-343366245AAB}" type="presParOf" srcId="{C2FA14A2-4108-4533-B018-4F119B157905}" destId="{583D7C49-771B-46A3-9744-1021C569DCAF}" srcOrd="4" destOrd="0" presId="urn:microsoft.com/office/officeart/2005/8/layout/radial4#4"/>
    <dgm:cxn modelId="{B2C5B899-F206-4974-AD51-94C229ACDAB9}" type="presParOf" srcId="{C2FA14A2-4108-4533-B018-4F119B157905}" destId="{5B9F4AB4-26C2-4171-8936-74ACBDCAED9F}" srcOrd="5" destOrd="0" presId="urn:microsoft.com/office/officeart/2005/8/layout/radial4#4"/>
    <dgm:cxn modelId="{ECC79F6D-348B-4FFD-99DF-029645473F2E}" type="presParOf" srcId="{C2FA14A2-4108-4533-B018-4F119B157905}" destId="{EC4C6692-4609-4C76-B09B-A3D6D406E566}" srcOrd="6" destOrd="0" presId="urn:microsoft.com/office/officeart/2005/8/layout/radial4#4"/>
    <dgm:cxn modelId="{B3FAB6ED-00FD-40AF-8254-59AE5A5855BA}" type="presParOf" srcId="{C2FA14A2-4108-4533-B018-4F119B157905}" destId="{EF63FE74-4719-4841-81BA-29EAADFAD66B}" srcOrd="7" destOrd="0" presId="urn:microsoft.com/office/officeart/2005/8/layout/radial4#4"/>
    <dgm:cxn modelId="{EF44D88D-C1D9-4CC4-AE59-8A4B03D8AE46}" type="presParOf" srcId="{C2FA14A2-4108-4533-B018-4F119B157905}" destId="{642F55C2-55AC-43A6-A277-5C541220D732}" srcOrd="8" destOrd="0" presId="urn:microsoft.com/office/officeart/2005/8/layout/radial4#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D4A334-7008-4EB3-AC12-DD5CA192008E}" type="doc">
      <dgm:prSet loTypeId="urn:microsoft.com/office/officeart/2005/8/layout/radial4#5" loCatId="relationship" qsTypeId="urn:microsoft.com/office/officeart/2005/8/quickstyle/simple4" qsCatId="simple" csTypeId="urn:microsoft.com/office/officeart/2005/8/colors/colorful1#3" csCatId="colorful" phldr="1"/>
      <dgm:spPr/>
      <dgm:t>
        <a:bodyPr/>
        <a:lstStyle/>
        <a:p>
          <a:endParaRPr lang="tr-TR"/>
        </a:p>
      </dgm:t>
    </dgm:pt>
    <dgm:pt modelId="{1B5CE04E-CA69-43D0-BF77-3F190E298494}">
      <dgm:prSet phldrT="[Metin]"/>
      <dgm:spPr/>
      <dgm:t>
        <a:bodyPr/>
        <a:lstStyle/>
        <a:p>
          <a:r>
            <a:rPr lang="tr-TR" b="1" dirty="0">
              <a:latin typeface="Maiandra GD" pitchFamily="34" charset="0"/>
            </a:rPr>
            <a:t>Çatışma Döngüsü</a:t>
          </a:r>
        </a:p>
      </dgm:t>
    </dgm:pt>
    <dgm:pt modelId="{6BC94B92-7EB4-467E-B27A-8DB16A62460A}" type="parTrans" cxnId="{D1A828EB-6544-487F-820B-5D284F311B8E}">
      <dgm:prSet/>
      <dgm:spPr/>
      <dgm:t>
        <a:bodyPr/>
        <a:lstStyle/>
        <a:p>
          <a:endParaRPr lang="tr-TR" b="1">
            <a:latin typeface="Maiandra GD" pitchFamily="34" charset="0"/>
          </a:endParaRPr>
        </a:p>
      </dgm:t>
    </dgm:pt>
    <dgm:pt modelId="{E70F3D97-B433-48F5-8C38-1794C2B53C0C}" type="sibTrans" cxnId="{D1A828EB-6544-487F-820B-5D284F311B8E}">
      <dgm:prSet/>
      <dgm:spPr/>
      <dgm:t>
        <a:bodyPr/>
        <a:lstStyle/>
        <a:p>
          <a:endParaRPr lang="tr-TR" b="1">
            <a:latin typeface="Maiandra GD" pitchFamily="34" charset="0"/>
          </a:endParaRPr>
        </a:p>
      </dgm:t>
    </dgm:pt>
    <dgm:pt modelId="{C0B78B08-0F98-4414-95D9-A379990C1EC9}">
      <dgm:prSet phldrT="[Metin]" custT="1"/>
      <dgm:spPr/>
      <dgm:t>
        <a:bodyPr/>
        <a:lstStyle/>
        <a:p>
          <a:r>
            <a:rPr lang="tr-TR" sz="4000" b="1" dirty="0">
              <a:latin typeface="Maiandra GD" pitchFamily="34" charset="0"/>
            </a:rPr>
            <a:t>1. EVRE</a:t>
          </a:r>
        </a:p>
        <a:p>
          <a:r>
            <a:rPr lang="tr-TR" sz="4000" b="1" dirty="0">
              <a:latin typeface="Maiandra GD" pitchFamily="34" charset="0"/>
            </a:rPr>
            <a:t>Potansiyel Çatışma</a:t>
          </a:r>
        </a:p>
      </dgm:t>
    </dgm:pt>
    <dgm:pt modelId="{2590CC28-CDA1-419F-8190-8C6B07758A12}" type="parTrans" cxnId="{1491F7C5-EE6C-4937-B230-75DCCAC6612F}">
      <dgm:prSet/>
      <dgm:spPr/>
      <dgm:t>
        <a:bodyPr/>
        <a:lstStyle/>
        <a:p>
          <a:endParaRPr lang="tr-TR" b="1">
            <a:latin typeface="Maiandra GD" pitchFamily="34" charset="0"/>
          </a:endParaRPr>
        </a:p>
      </dgm:t>
    </dgm:pt>
    <dgm:pt modelId="{CF63F181-459E-4FBA-B083-650DF92E34E0}" type="sibTrans" cxnId="{1491F7C5-EE6C-4937-B230-75DCCAC6612F}">
      <dgm:prSet/>
      <dgm:spPr/>
      <dgm:t>
        <a:bodyPr/>
        <a:lstStyle/>
        <a:p>
          <a:endParaRPr lang="tr-TR" b="1">
            <a:latin typeface="Maiandra GD" pitchFamily="34" charset="0"/>
          </a:endParaRPr>
        </a:p>
      </dgm:t>
    </dgm:pt>
    <dgm:pt modelId="{C2FA14A2-4108-4533-B018-4F119B157905}" type="pres">
      <dgm:prSet presAssocID="{83D4A334-7008-4EB3-AC12-DD5CA192008E}" presName="cycle" presStyleCnt="0">
        <dgm:presLayoutVars>
          <dgm:chMax val="1"/>
          <dgm:dir/>
          <dgm:animLvl val="ctr"/>
          <dgm:resizeHandles val="exact"/>
        </dgm:presLayoutVars>
      </dgm:prSet>
      <dgm:spPr/>
    </dgm:pt>
    <dgm:pt modelId="{38156420-6D47-4182-BA76-F2125804B073}" type="pres">
      <dgm:prSet presAssocID="{1B5CE04E-CA69-43D0-BF77-3F190E298494}" presName="centerShape" presStyleLbl="node0" presStyleIdx="0" presStyleCnt="1"/>
      <dgm:spPr/>
    </dgm:pt>
    <dgm:pt modelId="{952AFD50-2A22-401B-9ED2-43759FD6C783}" type="pres">
      <dgm:prSet presAssocID="{2590CC28-CDA1-419F-8190-8C6B07758A12}" presName="parTrans" presStyleLbl="bgSibTrans2D1" presStyleIdx="0" presStyleCnt="1"/>
      <dgm:spPr/>
    </dgm:pt>
    <dgm:pt modelId="{D4E53B12-EACE-4714-AE1F-13ED1F47B857}" type="pres">
      <dgm:prSet presAssocID="{C0B78B08-0F98-4414-95D9-A379990C1EC9}" presName="node" presStyleLbl="node1" presStyleIdx="0" presStyleCnt="1">
        <dgm:presLayoutVars>
          <dgm:bulletEnabled val="1"/>
        </dgm:presLayoutVars>
      </dgm:prSet>
      <dgm:spPr/>
    </dgm:pt>
  </dgm:ptLst>
  <dgm:cxnLst>
    <dgm:cxn modelId="{6369B304-8B98-437B-AE23-D825B548C2E2}" type="presOf" srcId="{2590CC28-CDA1-419F-8190-8C6B07758A12}" destId="{952AFD50-2A22-401B-9ED2-43759FD6C783}" srcOrd="0" destOrd="0" presId="urn:microsoft.com/office/officeart/2005/8/layout/radial4#5"/>
    <dgm:cxn modelId="{1FD6DF6B-93C9-49C3-A38A-8F8161CBCF5C}" type="presOf" srcId="{C0B78B08-0F98-4414-95D9-A379990C1EC9}" destId="{D4E53B12-EACE-4714-AE1F-13ED1F47B857}" srcOrd="0" destOrd="0" presId="urn:microsoft.com/office/officeart/2005/8/layout/radial4#5"/>
    <dgm:cxn modelId="{AAC39A77-1CCC-4C0B-B91A-9916AD7C4FD8}" type="presOf" srcId="{83D4A334-7008-4EB3-AC12-DD5CA192008E}" destId="{C2FA14A2-4108-4533-B018-4F119B157905}" srcOrd="0" destOrd="0" presId="urn:microsoft.com/office/officeart/2005/8/layout/radial4#5"/>
    <dgm:cxn modelId="{1491F7C5-EE6C-4937-B230-75DCCAC6612F}" srcId="{1B5CE04E-CA69-43D0-BF77-3F190E298494}" destId="{C0B78B08-0F98-4414-95D9-A379990C1EC9}" srcOrd="0" destOrd="0" parTransId="{2590CC28-CDA1-419F-8190-8C6B07758A12}" sibTransId="{CF63F181-459E-4FBA-B083-650DF92E34E0}"/>
    <dgm:cxn modelId="{F7B5C9E4-89FE-42A8-87F3-5301DA0926A2}" type="presOf" srcId="{1B5CE04E-CA69-43D0-BF77-3F190E298494}" destId="{38156420-6D47-4182-BA76-F2125804B073}" srcOrd="0" destOrd="0" presId="urn:microsoft.com/office/officeart/2005/8/layout/radial4#5"/>
    <dgm:cxn modelId="{D1A828EB-6544-487F-820B-5D284F311B8E}" srcId="{83D4A334-7008-4EB3-AC12-DD5CA192008E}" destId="{1B5CE04E-CA69-43D0-BF77-3F190E298494}" srcOrd="0" destOrd="0" parTransId="{6BC94B92-7EB4-467E-B27A-8DB16A62460A}" sibTransId="{E70F3D97-B433-48F5-8C38-1794C2B53C0C}"/>
    <dgm:cxn modelId="{01BAB9AC-B8F0-4874-8E41-8723B98AD359}" type="presParOf" srcId="{C2FA14A2-4108-4533-B018-4F119B157905}" destId="{38156420-6D47-4182-BA76-F2125804B073}" srcOrd="0" destOrd="0" presId="urn:microsoft.com/office/officeart/2005/8/layout/radial4#5"/>
    <dgm:cxn modelId="{90356EF3-C22B-4EC6-84EC-C7DDE46E6189}" type="presParOf" srcId="{C2FA14A2-4108-4533-B018-4F119B157905}" destId="{952AFD50-2A22-401B-9ED2-43759FD6C783}" srcOrd="1" destOrd="0" presId="urn:microsoft.com/office/officeart/2005/8/layout/radial4#5"/>
    <dgm:cxn modelId="{E7CFAA27-7EB0-4098-8C62-AFEC7AC423A9}" type="presParOf" srcId="{C2FA14A2-4108-4533-B018-4F119B157905}" destId="{D4E53B12-EACE-4714-AE1F-13ED1F47B857}" srcOrd="2" destOrd="0" presId="urn:microsoft.com/office/officeart/2005/8/layout/radial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6420-6D47-4182-BA76-F2125804B073}">
      <dsp:nvSpPr>
        <dsp:cNvPr id="0" name=""/>
        <dsp:cNvSpPr/>
      </dsp:nvSpPr>
      <dsp:spPr>
        <a:xfrm>
          <a:off x="4246908" y="3524578"/>
          <a:ext cx="2955455" cy="2955455"/>
        </a:xfrm>
        <a:prstGeom prst="ellipse">
          <a:avLst/>
        </a:prstGeom>
        <a:solidFill>
          <a:srgbClr val="002060"/>
        </a:solidFill>
        <a:ln w="38100">
          <a:solidFill>
            <a:schemeClr val="bg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tr-TR" sz="5500" b="1" kern="1200" dirty="0">
              <a:latin typeface="Maiandra GD" pitchFamily="34" charset="0"/>
            </a:rPr>
            <a:t>Nedir?</a:t>
          </a:r>
        </a:p>
      </dsp:txBody>
      <dsp:txXfrm>
        <a:off x="4679724" y="3957394"/>
        <a:ext cx="2089823" cy="2089823"/>
      </dsp:txXfrm>
    </dsp:sp>
    <dsp:sp modelId="{952AFD50-2A22-401B-9ED2-43759FD6C783}">
      <dsp:nvSpPr>
        <dsp:cNvPr id="0" name=""/>
        <dsp:cNvSpPr/>
      </dsp:nvSpPr>
      <dsp:spPr>
        <a:xfrm rot="12900000">
          <a:off x="2342364" y="3007168"/>
          <a:ext cx="2268774" cy="842304"/>
        </a:xfrm>
        <a:prstGeom prst="leftArrow">
          <a:avLst>
            <a:gd name="adj1" fmla="val 60000"/>
            <a:gd name="adj2" fmla="val 50000"/>
          </a:avLst>
        </a:prstGeom>
        <a:solidFill>
          <a:srgbClr val="FF0000"/>
        </a:solidFill>
        <a:ln w="38100">
          <a:solidFill>
            <a:schemeClr val="bg1"/>
          </a:solidFill>
          <a:prstDash val="dash"/>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D4E53B12-EACE-4714-AE1F-13ED1F47B857}">
      <dsp:nvSpPr>
        <dsp:cNvPr id="0" name=""/>
        <dsp:cNvSpPr/>
      </dsp:nvSpPr>
      <dsp:spPr>
        <a:xfrm>
          <a:off x="1143675" y="1654590"/>
          <a:ext cx="2807682" cy="2246145"/>
        </a:xfrm>
        <a:prstGeom prst="roundRect">
          <a:avLst>
            <a:gd name="adj" fmla="val 10000"/>
          </a:avLst>
        </a:prstGeom>
        <a:solidFill>
          <a:srgbClr val="FF0000"/>
        </a:solidFill>
        <a:ln w="38100">
          <a:solidFill>
            <a:schemeClr val="bg1"/>
          </a:solidFill>
          <a:prstDash val="dash"/>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tr-TR" sz="4000" b="1" kern="1200" dirty="0">
              <a:latin typeface="Maiandra GD" pitchFamily="34" charset="0"/>
            </a:rPr>
            <a:t>MİZAÇ</a:t>
          </a:r>
        </a:p>
      </dsp:txBody>
      <dsp:txXfrm>
        <a:off x="1209462" y="1720377"/>
        <a:ext cx="2676108" cy="2114571"/>
      </dsp:txXfrm>
    </dsp:sp>
    <dsp:sp modelId="{B3910DE2-66F0-4FC4-9F47-77A099513672}">
      <dsp:nvSpPr>
        <dsp:cNvPr id="0" name=""/>
        <dsp:cNvSpPr/>
      </dsp:nvSpPr>
      <dsp:spPr>
        <a:xfrm rot="16200000">
          <a:off x="4590248" y="1836994"/>
          <a:ext cx="2268774" cy="842304"/>
        </a:xfrm>
        <a:prstGeom prst="leftArrow">
          <a:avLst>
            <a:gd name="adj1" fmla="val 60000"/>
            <a:gd name="adj2" fmla="val 50000"/>
          </a:avLst>
        </a:prstGeom>
        <a:solidFill>
          <a:srgbClr val="FF0000"/>
        </a:solidFill>
        <a:ln w="38100">
          <a:solidFill>
            <a:schemeClr val="bg1"/>
          </a:solidFill>
          <a:prstDash val="dash"/>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583D7C49-771B-46A3-9744-1021C569DCAF}">
      <dsp:nvSpPr>
        <dsp:cNvPr id="0" name=""/>
        <dsp:cNvSpPr/>
      </dsp:nvSpPr>
      <dsp:spPr>
        <a:xfrm>
          <a:off x="4320794" y="686"/>
          <a:ext cx="2807682" cy="2246145"/>
        </a:xfrm>
        <a:prstGeom prst="roundRect">
          <a:avLst>
            <a:gd name="adj" fmla="val 10000"/>
          </a:avLst>
        </a:prstGeom>
        <a:solidFill>
          <a:srgbClr val="FF0000"/>
        </a:solidFill>
        <a:ln w="38100">
          <a:solidFill>
            <a:schemeClr val="bg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tr-TR" sz="4000" b="1" kern="1200" dirty="0">
              <a:latin typeface="Maiandra GD" pitchFamily="34" charset="0"/>
            </a:rPr>
            <a:t>KİŞİLİK</a:t>
          </a:r>
        </a:p>
      </dsp:txBody>
      <dsp:txXfrm>
        <a:off x="4386581" y="66473"/>
        <a:ext cx="2676108" cy="2114571"/>
      </dsp:txXfrm>
    </dsp:sp>
    <dsp:sp modelId="{5B9F4AB4-26C2-4171-8936-74ACBDCAED9F}">
      <dsp:nvSpPr>
        <dsp:cNvPr id="0" name=""/>
        <dsp:cNvSpPr/>
      </dsp:nvSpPr>
      <dsp:spPr>
        <a:xfrm rot="19500000">
          <a:off x="6838132" y="3007168"/>
          <a:ext cx="2268774" cy="842304"/>
        </a:xfrm>
        <a:prstGeom prst="leftArrow">
          <a:avLst>
            <a:gd name="adj1" fmla="val 60000"/>
            <a:gd name="adj2" fmla="val 50000"/>
          </a:avLst>
        </a:prstGeom>
        <a:solidFill>
          <a:srgbClr val="FF0000"/>
        </a:solidFill>
        <a:ln w="38100">
          <a:solidFill>
            <a:schemeClr val="bg1"/>
          </a:solidFill>
          <a:prstDash val="dash"/>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EC4C6692-4609-4C76-B09B-A3D6D406E566}">
      <dsp:nvSpPr>
        <dsp:cNvPr id="0" name=""/>
        <dsp:cNvSpPr/>
      </dsp:nvSpPr>
      <dsp:spPr>
        <a:xfrm>
          <a:off x="7497914" y="1654590"/>
          <a:ext cx="2807682" cy="2246145"/>
        </a:xfrm>
        <a:prstGeom prst="roundRect">
          <a:avLst>
            <a:gd name="adj" fmla="val 10000"/>
          </a:avLst>
        </a:prstGeom>
        <a:solidFill>
          <a:srgbClr val="FF0000"/>
        </a:solidFill>
        <a:ln w="38100">
          <a:solidFill>
            <a:schemeClr val="bg1"/>
          </a:solidFill>
          <a:prstDash val="dash"/>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tr-TR" sz="4000" b="1" kern="1200" dirty="0">
              <a:latin typeface="Maiandra GD" pitchFamily="34" charset="0"/>
            </a:rPr>
            <a:t>KARAKTER</a:t>
          </a:r>
          <a:endParaRPr lang="tr-TR" sz="3200" b="1" kern="1200" dirty="0">
            <a:latin typeface="Maiandra GD" pitchFamily="34" charset="0"/>
          </a:endParaRPr>
        </a:p>
      </dsp:txBody>
      <dsp:txXfrm>
        <a:off x="7563701" y="1720377"/>
        <a:ext cx="2676108" cy="21145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6420-6D47-4182-BA76-F2125804B073}">
      <dsp:nvSpPr>
        <dsp:cNvPr id="0" name=""/>
        <dsp:cNvSpPr/>
      </dsp:nvSpPr>
      <dsp:spPr>
        <a:xfrm>
          <a:off x="354819" y="3298127"/>
          <a:ext cx="3178793" cy="3178793"/>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tr-TR" sz="4500" b="1" kern="1200" dirty="0">
              <a:latin typeface="Maiandra GD" pitchFamily="34" charset="0"/>
            </a:rPr>
            <a:t>Çatışma Döngüsü</a:t>
          </a:r>
        </a:p>
      </dsp:txBody>
      <dsp:txXfrm>
        <a:off x="820342" y="3763650"/>
        <a:ext cx="2247747" cy="2247747"/>
      </dsp:txXfrm>
    </dsp:sp>
    <dsp:sp modelId="{EEC05DC8-A4F5-45CE-9A2F-B21F7CC6C597}">
      <dsp:nvSpPr>
        <dsp:cNvPr id="0" name=""/>
        <dsp:cNvSpPr/>
      </dsp:nvSpPr>
      <dsp:spPr>
        <a:xfrm rot="16200000">
          <a:off x="958398" y="1744580"/>
          <a:ext cx="1971635" cy="905956"/>
        </a:xfrm>
        <a:prstGeom prst="leftArrow">
          <a:avLst>
            <a:gd name="adj1" fmla="val 60000"/>
            <a:gd name="adj2" fmla="val 50000"/>
          </a:avLst>
        </a:prstGeom>
        <a:solidFill>
          <a:schemeClr val="accent3">
            <a:lumMod val="75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494C4431-DBDE-4648-9212-3EAB67C99577}">
      <dsp:nvSpPr>
        <dsp:cNvPr id="0" name=""/>
        <dsp:cNvSpPr/>
      </dsp:nvSpPr>
      <dsp:spPr>
        <a:xfrm>
          <a:off x="434289" y="3799"/>
          <a:ext cx="3019853" cy="2415882"/>
        </a:xfrm>
        <a:prstGeom prst="roundRect">
          <a:avLst>
            <a:gd name="adj" fmla="val 10000"/>
          </a:avLst>
        </a:prstGeom>
        <a:solidFill>
          <a:schemeClr val="accent3">
            <a:lumMod val="7500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5725" tIns="85725" rIns="85725" bIns="85725" numCol="1" spcCol="1270" anchor="ctr" anchorCtr="0">
          <a:noAutofit/>
        </a:bodyPr>
        <a:lstStyle/>
        <a:p>
          <a:pPr marL="0" lvl="0" indent="0" algn="ctr" defTabSz="2000250">
            <a:lnSpc>
              <a:spcPct val="90000"/>
            </a:lnSpc>
            <a:spcBef>
              <a:spcPct val="0"/>
            </a:spcBef>
            <a:spcAft>
              <a:spcPct val="35000"/>
            </a:spcAft>
            <a:buNone/>
          </a:pPr>
          <a:r>
            <a:rPr lang="tr-TR" sz="4500" b="1" kern="1200" dirty="0">
              <a:latin typeface="Maiandra GD" pitchFamily="34" charset="0"/>
            </a:rPr>
            <a:t>2. EVRE</a:t>
          </a:r>
        </a:p>
        <a:p>
          <a:pPr marL="0" lvl="0" indent="0" algn="ctr" defTabSz="2000250">
            <a:lnSpc>
              <a:spcPct val="90000"/>
            </a:lnSpc>
            <a:spcBef>
              <a:spcPct val="0"/>
            </a:spcBef>
            <a:spcAft>
              <a:spcPct val="35000"/>
            </a:spcAft>
            <a:buNone/>
          </a:pPr>
          <a:r>
            <a:rPr lang="tr-TR" sz="4500" b="1" kern="1200" dirty="0">
              <a:latin typeface="Maiandra GD" pitchFamily="34" charset="0"/>
            </a:rPr>
            <a:t>Algılanan Çatışma</a:t>
          </a:r>
        </a:p>
      </dsp:txBody>
      <dsp:txXfrm>
        <a:off x="505048" y="74558"/>
        <a:ext cx="2878335" cy="22743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6420-6D47-4182-BA76-F2125804B073}">
      <dsp:nvSpPr>
        <dsp:cNvPr id="0" name=""/>
        <dsp:cNvSpPr/>
      </dsp:nvSpPr>
      <dsp:spPr>
        <a:xfrm>
          <a:off x="354819" y="3298127"/>
          <a:ext cx="3178793" cy="3178793"/>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tr-TR" sz="4500" b="1" kern="1200" dirty="0">
              <a:latin typeface="Maiandra GD" pitchFamily="34" charset="0"/>
            </a:rPr>
            <a:t>Çatışma Döngüsü</a:t>
          </a:r>
        </a:p>
      </dsp:txBody>
      <dsp:txXfrm>
        <a:off x="820342" y="3763650"/>
        <a:ext cx="2247747" cy="2247747"/>
      </dsp:txXfrm>
    </dsp:sp>
    <dsp:sp modelId="{EEC05DC8-A4F5-45CE-9A2F-B21F7CC6C597}">
      <dsp:nvSpPr>
        <dsp:cNvPr id="0" name=""/>
        <dsp:cNvSpPr/>
      </dsp:nvSpPr>
      <dsp:spPr>
        <a:xfrm rot="16200000">
          <a:off x="958398" y="1744580"/>
          <a:ext cx="1971635" cy="905956"/>
        </a:xfrm>
        <a:prstGeom prst="leftArrow">
          <a:avLst>
            <a:gd name="adj1" fmla="val 60000"/>
            <a:gd name="adj2" fmla="val 50000"/>
          </a:avLst>
        </a:prstGeom>
        <a:solidFill>
          <a:schemeClr val="accent3">
            <a:lumMod val="75000"/>
          </a:schemeClr>
        </a:solidFill>
        <a:ln>
          <a:solidFill>
            <a:schemeClr val="accent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494C4431-DBDE-4648-9212-3EAB67C99577}">
      <dsp:nvSpPr>
        <dsp:cNvPr id="0" name=""/>
        <dsp:cNvSpPr/>
      </dsp:nvSpPr>
      <dsp:spPr>
        <a:xfrm>
          <a:off x="434289" y="3799"/>
          <a:ext cx="3019853" cy="2415882"/>
        </a:xfrm>
        <a:prstGeom prst="roundRect">
          <a:avLst>
            <a:gd name="adj" fmla="val 10000"/>
          </a:avLst>
        </a:prstGeom>
        <a:solidFill>
          <a:schemeClr val="bg2">
            <a:lumMod val="25000"/>
          </a:schemeClr>
        </a:solidFill>
        <a:ln>
          <a:solidFill>
            <a:schemeClr val="accent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35000"/>
            </a:spcAft>
            <a:buNone/>
          </a:pPr>
          <a:r>
            <a:rPr lang="tr-TR" sz="4800" b="1" kern="1200" dirty="0">
              <a:latin typeface="Maiandra GD" pitchFamily="34" charset="0"/>
            </a:rPr>
            <a:t>3. EVRE Hissedilen Çatışma</a:t>
          </a:r>
        </a:p>
      </dsp:txBody>
      <dsp:txXfrm>
        <a:off x="505048" y="74558"/>
        <a:ext cx="2878335" cy="22743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6420-6D47-4182-BA76-F2125804B073}">
      <dsp:nvSpPr>
        <dsp:cNvPr id="0" name=""/>
        <dsp:cNvSpPr/>
      </dsp:nvSpPr>
      <dsp:spPr>
        <a:xfrm>
          <a:off x="354819" y="3298127"/>
          <a:ext cx="3178793" cy="3178793"/>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tr-TR" sz="4500" b="1" kern="1200" dirty="0">
              <a:latin typeface="Maiandra GD" pitchFamily="34" charset="0"/>
            </a:rPr>
            <a:t>Çatışma Döngüsü</a:t>
          </a:r>
        </a:p>
      </dsp:txBody>
      <dsp:txXfrm>
        <a:off x="820342" y="3763650"/>
        <a:ext cx="2247747" cy="2247747"/>
      </dsp:txXfrm>
    </dsp:sp>
    <dsp:sp modelId="{952AFD50-2A22-401B-9ED2-43759FD6C783}">
      <dsp:nvSpPr>
        <dsp:cNvPr id="0" name=""/>
        <dsp:cNvSpPr/>
      </dsp:nvSpPr>
      <dsp:spPr>
        <a:xfrm rot="16200000">
          <a:off x="958398" y="1744580"/>
          <a:ext cx="1971635" cy="905956"/>
        </a:xfrm>
        <a:prstGeom prst="leftArrow">
          <a:avLst>
            <a:gd name="adj1" fmla="val 60000"/>
            <a:gd name="adj2" fmla="val 5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D4E53B12-EACE-4714-AE1F-13ED1F47B857}">
      <dsp:nvSpPr>
        <dsp:cNvPr id="0" name=""/>
        <dsp:cNvSpPr/>
      </dsp:nvSpPr>
      <dsp:spPr>
        <a:xfrm>
          <a:off x="434289" y="3799"/>
          <a:ext cx="3019853" cy="2415882"/>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tr-TR" sz="4400" b="1" kern="1200" dirty="0">
              <a:latin typeface="Maiandra GD" pitchFamily="34" charset="0"/>
            </a:rPr>
            <a:t>4. EVRE</a:t>
          </a:r>
        </a:p>
        <a:p>
          <a:pPr marL="0" lvl="0" indent="0" algn="ctr" defTabSz="1955800">
            <a:lnSpc>
              <a:spcPct val="90000"/>
            </a:lnSpc>
            <a:spcBef>
              <a:spcPct val="0"/>
            </a:spcBef>
            <a:spcAft>
              <a:spcPct val="35000"/>
            </a:spcAft>
            <a:buNone/>
          </a:pPr>
          <a:r>
            <a:rPr lang="tr-TR" sz="4400" b="1" kern="1200" dirty="0">
              <a:latin typeface="Maiandra GD" pitchFamily="34" charset="0"/>
            </a:rPr>
            <a:t>Açık Çatışma</a:t>
          </a:r>
        </a:p>
      </dsp:txBody>
      <dsp:txXfrm>
        <a:off x="505048" y="74558"/>
        <a:ext cx="2878335" cy="22743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8118-CE1E-434A-B35B-356D44B9C50D}">
      <dsp:nvSpPr>
        <dsp:cNvPr id="0" name=""/>
        <dsp:cNvSpPr/>
      </dsp:nvSpPr>
      <dsp:spPr>
        <a:xfrm>
          <a:off x="4018542" y="1618385"/>
          <a:ext cx="3871019" cy="3871019"/>
        </a:xfrm>
        <a:prstGeom prst="ellipse">
          <a:avLst/>
        </a:prstGeom>
        <a:solidFill>
          <a:srgbClr val="0070C0">
            <a:alpha val="50000"/>
          </a:srgbClr>
        </a:solidFill>
        <a:ln w="76200">
          <a:solidFill>
            <a:srgbClr val="00B0F0"/>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tr-TR" sz="4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ÇATIŞMA TÜRLERİ</a:t>
          </a:r>
        </a:p>
      </dsp:txBody>
      <dsp:txXfrm>
        <a:off x="4585440" y="2185283"/>
        <a:ext cx="2737223" cy="2737223"/>
      </dsp:txXfrm>
    </dsp:sp>
    <dsp:sp modelId="{BEC3E765-D15D-463C-ABB8-7F1A9A428DDE}">
      <dsp:nvSpPr>
        <dsp:cNvPr id="0" name=""/>
        <dsp:cNvSpPr/>
      </dsp:nvSpPr>
      <dsp:spPr>
        <a:xfrm>
          <a:off x="4986297" y="63794"/>
          <a:ext cx="1935509" cy="1935509"/>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Aktif Çatışma</a:t>
          </a:r>
          <a:endParaRPr lang="tr-TR"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5269746" y="347243"/>
        <a:ext cx="1368611" cy="1368611"/>
      </dsp:txXfrm>
    </dsp:sp>
    <dsp:sp modelId="{B5C981D0-CE1D-4556-8C95-9E35106151FB}">
      <dsp:nvSpPr>
        <dsp:cNvPr id="0" name=""/>
        <dsp:cNvSpPr/>
      </dsp:nvSpPr>
      <dsp:spPr>
        <a:xfrm>
          <a:off x="6958347" y="1013483"/>
          <a:ext cx="1935509" cy="1935509"/>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Pasif Çatışma</a:t>
          </a:r>
          <a:endParaRPr lang="tr-TR"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7241796" y="1296932"/>
        <a:ext cx="1368611" cy="1368611"/>
      </dsp:txXfrm>
    </dsp:sp>
    <dsp:sp modelId="{203DBC85-596E-4DD7-A3F3-A5FA7C591BCB}">
      <dsp:nvSpPr>
        <dsp:cNvPr id="0" name=""/>
        <dsp:cNvSpPr/>
      </dsp:nvSpPr>
      <dsp:spPr>
        <a:xfrm>
          <a:off x="7445403" y="3147415"/>
          <a:ext cx="1935509" cy="1935509"/>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Varoluş Çatışması</a:t>
          </a:r>
          <a:endParaRPr lang="tr-TR"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7728852" y="3430864"/>
        <a:ext cx="1368611" cy="1368611"/>
      </dsp:txXfrm>
    </dsp:sp>
    <dsp:sp modelId="{719B385C-EDCD-47A9-8BB5-4C06CAD62376}">
      <dsp:nvSpPr>
        <dsp:cNvPr id="0" name=""/>
        <dsp:cNvSpPr/>
      </dsp:nvSpPr>
      <dsp:spPr>
        <a:xfrm>
          <a:off x="6080702" y="4858696"/>
          <a:ext cx="1935509" cy="1935509"/>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Tümden Reddetme</a:t>
          </a:r>
          <a:endParaRPr lang="tr-TR"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6364151" y="5142145"/>
        <a:ext cx="1368611" cy="1368611"/>
      </dsp:txXfrm>
    </dsp:sp>
    <dsp:sp modelId="{4B2BE62D-FDCE-40D6-B9BD-CA24EE6BE627}">
      <dsp:nvSpPr>
        <dsp:cNvPr id="0" name=""/>
        <dsp:cNvSpPr/>
      </dsp:nvSpPr>
      <dsp:spPr>
        <a:xfrm>
          <a:off x="3891892" y="4858696"/>
          <a:ext cx="1935509" cy="1935509"/>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Yoğunluk Çatışması</a:t>
          </a:r>
          <a:endParaRPr lang="tr-TR"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4175341" y="5142145"/>
        <a:ext cx="1368611" cy="1368611"/>
      </dsp:txXfrm>
    </dsp:sp>
    <dsp:sp modelId="{3EF98056-17F9-42BC-974D-C20FB66FD8BF}">
      <dsp:nvSpPr>
        <dsp:cNvPr id="0" name=""/>
        <dsp:cNvSpPr/>
      </dsp:nvSpPr>
      <dsp:spPr>
        <a:xfrm>
          <a:off x="2527191" y="3147415"/>
          <a:ext cx="1935509" cy="1935509"/>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Kısmi Algılama Çatışması</a:t>
          </a:r>
          <a:endParaRPr lang="tr-TR"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2810640" y="3430864"/>
        <a:ext cx="1368611" cy="1368611"/>
      </dsp:txXfrm>
    </dsp:sp>
    <dsp:sp modelId="{E05B69E7-6FD5-4A1C-A750-0A142F7E2CB4}">
      <dsp:nvSpPr>
        <dsp:cNvPr id="0" name=""/>
        <dsp:cNvSpPr/>
      </dsp:nvSpPr>
      <dsp:spPr>
        <a:xfrm>
          <a:off x="3014247" y="1013483"/>
          <a:ext cx="1935509" cy="1935509"/>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Alıkoyma Çatışması</a:t>
          </a:r>
          <a:endParaRPr lang="tr-TR"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3297696" y="1296932"/>
        <a:ext cx="1368611" cy="13686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8118-CE1E-434A-B35B-356D44B9C50D}">
      <dsp:nvSpPr>
        <dsp:cNvPr id="0" name=""/>
        <dsp:cNvSpPr/>
      </dsp:nvSpPr>
      <dsp:spPr>
        <a:xfrm>
          <a:off x="1317240" y="2083677"/>
          <a:ext cx="3414191" cy="341419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tr-TR" sz="3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ÇATIŞMA TÜRLERİ</a:t>
          </a:r>
          <a:endParaRPr lang="tr-TR" sz="3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1817237" y="2583674"/>
        <a:ext cx="2414197" cy="2414197"/>
      </dsp:txXfrm>
    </dsp:sp>
    <dsp:sp modelId="{BEC3E765-D15D-463C-ABB8-7F1A9A428DDE}">
      <dsp:nvSpPr>
        <dsp:cNvPr id="0" name=""/>
        <dsp:cNvSpPr/>
      </dsp:nvSpPr>
      <dsp:spPr>
        <a:xfrm>
          <a:off x="1608948" y="209312"/>
          <a:ext cx="2830774" cy="2713565"/>
        </a:xfrm>
        <a:prstGeom prst="ellipse">
          <a:avLst/>
        </a:prstGeom>
        <a:solidFill>
          <a:srgbClr val="00B0F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tr-T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Aktif Çatışma</a:t>
          </a:r>
          <a:endParaRPr lang="tr-TR" sz="4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2023505" y="606704"/>
        <a:ext cx="2001660" cy="1918781"/>
      </dsp:txXfrm>
    </dsp:sp>
    <dsp:sp modelId="{B5C981D0-CE1D-4556-8C95-9E35106151FB}">
      <dsp:nvSpPr>
        <dsp:cNvPr id="0" name=""/>
        <dsp:cNvSpPr/>
      </dsp:nvSpPr>
      <dsp:spPr>
        <a:xfrm>
          <a:off x="3910111" y="155016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Pasif Çatışma</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4160109" y="1800159"/>
        <a:ext cx="1207099" cy="1207099"/>
      </dsp:txXfrm>
    </dsp:sp>
    <dsp:sp modelId="{203DBC85-596E-4DD7-A3F3-A5FA7C591BCB}">
      <dsp:nvSpPr>
        <dsp:cNvPr id="0" name=""/>
        <dsp:cNvSpPr/>
      </dsp:nvSpPr>
      <dsp:spPr>
        <a:xfrm>
          <a:off x="4339689" y="3432263"/>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Varoluş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4589687" y="3682261"/>
        <a:ext cx="1207099" cy="1207099"/>
      </dsp:txXfrm>
    </dsp:sp>
    <dsp:sp modelId="{719B385C-EDCD-47A9-8BB5-4C06CAD62376}">
      <dsp:nvSpPr>
        <dsp:cNvPr id="0" name=""/>
        <dsp:cNvSpPr/>
      </dsp:nvSpPr>
      <dsp:spPr>
        <a:xfrm>
          <a:off x="3136039" y="494159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Tümden Reddetme</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3386037" y="5191589"/>
        <a:ext cx="1207099" cy="1207099"/>
      </dsp:txXfrm>
    </dsp:sp>
    <dsp:sp modelId="{4B2BE62D-FDCE-40D6-B9BD-CA24EE6BE627}">
      <dsp:nvSpPr>
        <dsp:cNvPr id="0" name=""/>
        <dsp:cNvSpPr/>
      </dsp:nvSpPr>
      <dsp:spPr>
        <a:xfrm>
          <a:off x="1205536" y="494159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Yoğunluk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1455534" y="5191589"/>
        <a:ext cx="1207099" cy="1207099"/>
      </dsp:txXfrm>
    </dsp:sp>
    <dsp:sp modelId="{3EF98056-17F9-42BC-974D-C20FB66FD8BF}">
      <dsp:nvSpPr>
        <dsp:cNvPr id="0" name=""/>
        <dsp:cNvSpPr/>
      </dsp:nvSpPr>
      <dsp:spPr>
        <a:xfrm>
          <a:off x="1886" y="3432263"/>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Kısmi Algılama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251884" y="3682261"/>
        <a:ext cx="1207099" cy="1207099"/>
      </dsp:txXfrm>
    </dsp:sp>
    <dsp:sp modelId="{E05B69E7-6FD5-4A1C-A750-0A142F7E2CB4}">
      <dsp:nvSpPr>
        <dsp:cNvPr id="0" name=""/>
        <dsp:cNvSpPr/>
      </dsp:nvSpPr>
      <dsp:spPr>
        <a:xfrm>
          <a:off x="431464" y="155016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Alıkoyma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681462" y="1800159"/>
        <a:ext cx="1207099" cy="12070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8118-CE1E-434A-B35B-356D44B9C50D}">
      <dsp:nvSpPr>
        <dsp:cNvPr id="0" name=""/>
        <dsp:cNvSpPr/>
      </dsp:nvSpPr>
      <dsp:spPr>
        <a:xfrm>
          <a:off x="1317240" y="2083677"/>
          <a:ext cx="3414191" cy="341419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tr-TR" sz="3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ÇATIŞMA TÜRLERİ</a:t>
          </a:r>
          <a:endParaRPr lang="tr-TR" sz="3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1817237" y="2583674"/>
        <a:ext cx="2414197" cy="2414197"/>
      </dsp:txXfrm>
    </dsp:sp>
    <dsp:sp modelId="{BEC3E765-D15D-463C-ABB8-7F1A9A428DDE}">
      <dsp:nvSpPr>
        <dsp:cNvPr id="0" name=""/>
        <dsp:cNvSpPr/>
      </dsp:nvSpPr>
      <dsp:spPr>
        <a:xfrm>
          <a:off x="1608948" y="209312"/>
          <a:ext cx="2830774" cy="2713565"/>
        </a:xfrm>
        <a:prstGeom prst="ellipse">
          <a:avLst/>
        </a:prstGeom>
        <a:solidFill>
          <a:srgbClr val="00B0F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tr-TR" sz="4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Pasif Çatışma</a:t>
          </a:r>
        </a:p>
      </dsp:txBody>
      <dsp:txXfrm>
        <a:off x="2023505" y="606704"/>
        <a:ext cx="2001660" cy="1918781"/>
      </dsp:txXfrm>
    </dsp:sp>
    <dsp:sp modelId="{B5C981D0-CE1D-4556-8C95-9E35106151FB}">
      <dsp:nvSpPr>
        <dsp:cNvPr id="0" name=""/>
        <dsp:cNvSpPr/>
      </dsp:nvSpPr>
      <dsp:spPr>
        <a:xfrm>
          <a:off x="3910111" y="155016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Aktif Çatışma</a:t>
          </a:r>
        </a:p>
      </dsp:txBody>
      <dsp:txXfrm>
        <a:off x="4160109" y="1800159"/>
        <a:ext cx="1207099" cy="1207099"/>
      </dsp:txXfrm>
    </dsp:sp>
    <dsp:sp modelId="{203DBC85-596E-4DD7-A3F3-A5FA7C591BCB}">
      <dsp:nvSpPr>
        <dsp:cNvPr id="0" name=""/>
        <dsp:cNvSpPr/>
      </dsp:nvSpPr>
      <dsp:spPr>
        <a:xfrm>
          <a:off x="4339689" y="3432263"/>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Varoluş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4589687" y="3682261"/>
        <a:ext cx="1207099" cy="1207099"/>
      </dsp:txXfrm>
    </dsp:sp>
    <dsp:sp modelId="{719B385C-EDCD-47A9-8BB5-4C06CAD62376}">
      <dsp:nvSpPr>
        <dsp:cNvPr id="0" name=""/>
        <dsp:cNvSpPr/>
      </dsp:nvSpPr>
      <dsp:spPr>
        <a:xfrm>
          <a:off x="3136039" y="494159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Tümden Reddetme</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3386037" y="5191589"/>
        <a:ext cx="1207099" cy="1207099"/>
      </dsp:txXfrm>
    </dsp:sp>
    <dsp:sp modelId="{4B2BE62D-FDCE-40D6-B9BD-CA24EE6BE627}">
      <dsp:nvSpPr>
        <dsp:cNvPr id="0" name=""/>
        <dsp:cNvSpPr/>
      </dsp:nvSpPr>
      <dsp:spPr>
        <a:xfrm>
          <a:off x="1205536" y="494159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Yoğunluk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1455534" y="5191589"/>
        <a:ext cx="1207099" cy="1207099"/>
      </dsp:txXfrm>
    </dsp:sp>
    <dsp:sp modelId="{3EF98056-17F9-42BC-974D-C20FB66FD8BF}">
      <dsp:nvSpPr>
        <dsp:cNvPr id="0" name=""/>
        <dsp:cNvSpPr/>
      </dsp:nvSpPr>
      <dsp:spPr>
        <a:xfrm>
          <a:off x="1886" y="3432263"/>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Kısmi Algılama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251884" y="3682261"/>
        <a:ext cx="1207099" cy="1207099"/>
      </dsp:txXfrm>
    </dsp:sp>
    <dsp:sp modelId="{E05B69E7-6FD5-4A1C-A750-0A142F7E2CB4}">
      <dsp:nvSpPr>
        <dsp:cNvPr id="0" name=""/>
        <dsp:cNvSpPr/>
      </dsp:nvSpPr>
      <dsp:spPr>
        <a:xfrm>
          <a:off x="431464" y="155016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Alıkoyma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681462" y="1800159"/>
        <a:ext cx="1207099" cy="12070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8118-CE1E-434A-B35B-356D44B9C50D}">
      <dsp:nvSpPr>
        <dsp:cNvPr id="0" name=""/>
        <dsp:cNvSpPr/>
      </dsp:nvSpPr>
      <dsp:spPr>
        <a:xfrm>
          <a:off x="1317240" y="2083677"/>
          <a:ext cx="3414191" cy="341419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tr-TR" sz="3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ÇATIŞMA TÜRLERİ</a:t>
          </a:r>
          <a:endParaRPr lang="tr-TR" sz="3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1817237" y="2583674"/>
        <a:ext cx="2414197" cy="2414197"/>
      </dsp:txXfrm>
    </dsp:sp>
    <dsp:sp modelId="{BEC3E765-D15D-463C-ABB8-7F1A9A428DDE}">
      <dsp:nvSpPr>
        <dsp:cNvPr id="0" name=""/>
        <dsp:cNvSpPr/>
      </dsp:nvSpPr>
      <dsp:spPr>
        <a:xfrm>
          <a:off x="1608948" y="209312"/>
          <a:ext cx="2830774" cy="2713565"/>
        </a:xfrm>
        <a:prstGeom prst="ellipse">
          <a:avLst/>
        </a:prstGeom>
        <a:solidFill>
          <a:srgbClr val="00B0F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tr-TR" sz="4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Varoluş Çatışma</a:t>
          </a:r>
        </a:p>
      </dsp:txBody>
      <dsp:txXfrm>
        <a:off x="2023505" y="606704"/>
        <a:ext cx="2001660" cy="1918781"/>
      </dsp:txXfrm>
    </dsp:sp>
    <dsp:sp modelId="{B5C981D0-CE1D-4556-8C95-9E35106151FB}">
      <dsp:nvSpPr>
        <dsp:cNvPr id="0" name=""/>
        <dsp:cNvSpPr/>
      </dsp:nvSpPr>
      <dsp:spPr>
        <a:xfrm>
          <a:off x="3910111" y="155016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Pasif Çatışma</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4160109" y="1800159"/>
        <a:ext cx="1207099" cy="1207099"/>
      </dsp:txXfrm>
    </dsp:sp>
    <dsp:sp modelId="{203DBC85-596E-4DD7-A3F3-A5FA7C591BCB}">
      <dsp:nvSpPr>
        <dsp:cNvPr id="0" name=""/>
        <dsp:cNvSpPr/>
      </dsp:nvSpPr>
      <dsp:spPr>
        <a:xfrm>
          <a:off x="4339689" y="3432263"/>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Aktif Çatışması</a:t>
          </a:r>
        </a:p>
      </dsp:txBody>
      <dsp:txXfrm>
        <a:off x="4589687" y="3682261"/>
        <a:ext cx="1207099" cy="1207099"/>
      </dsp:txXfrm>
    </dsp:sp>
    <dsp:sp modelId="{719B385C-EDCD-47A9-8BB5-4C06CAD62376}">
      <dsp:nvSpPr>
        <dsp:cNvPr id="0" name=""/>
        <dsp:cNvSpPr/>
      </dsp:nvSpPr>
      <dsp:spPr>
        <a:xfrm>
          <a:off x="3136039" y="494159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Tümden Reddetme</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3386037" y="5191589"/>
        <a:ext cx="1207099" cy="1207099"/>
      </dsp:txXfrm>
    </dsp:sp>
    <dsp:sp modelId="{4B2BE62D-FDCE-40D6-B9BD-CA24EE6BE627}">
      <dsp:nvSpPr>
        <dsp:cNvPr id="0" name=""/>
        <dsp:cNvSpPr/>
      </dsp:nvSpPr>
      <dsp:spPr>
        <a:xfrm>
          <a:off x="1205536" y="494159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Yoğunluk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1455534" y="5191589"/>
        <a:ext cx="1207099" cy="1207099"/>
      </dsp:txXfrm>
    </dsp:sp>
    <dsp:sp modelId="{3EF98056-17F9-42BC-974D-C20FB66FD8BF}">
      <dsp:nvSpPr>
        <dsp:cNvPr id="0" name=""/>
        <dsp:cNvSpPr/>
      </dsp:nvSpPr>
      <dsp:spPr>
        <a:xfrm>
          <a:off x="1886" y="3432263"/>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Kısmi Algılama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251884" y="3682261"/>
        <a:ext cx="1207099" cy="1207099"/>
      </dsp:txXfrm>
    </dsp:sp>
    <dsp:sp modelId="{E05B69E7-6FD5-4A1C-A750-0A142F7E2CB4}">
      <dsp:nvSpPr>
        <dsp:cNvPr id="0" name=""/>
        <dsp:cNvSpPr/>
      </dsp:nvSpPr>
      <dsp:spPr>
        <a:xfrm>
          <a:off x="431464" y="155016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Alıkoyma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681462" y="1800159"/>
        <a:ext cx="1207099" cy="12070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8118-CE1E-434A-B35B-356D44B9C50D}">
      <dsp:nvSpPr>
        <dsp:cNvPr id="0" name=""/>
        <dsp:cNvSpPr/>
      </dsp:nvSpPr>
      <dsp:spPr>
        <a:xfrm>
          <a:off x="1317240" y="2083677"/>
          <a:ext cx="3414191" cy="341419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tr-TR" sz="3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ÇATIŞMA TÜRLERİ</a:t>
          </a:r>
          <a:endParaRPr lang="tr-TR" sz="3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1817237" y="2583674"/>
        <a:ext cx="2414197" cy="2414197"/>
      </dsp:txXfrm>
    </dsp:sp>
    <dsp:sp modelId="{BEC3E765-D15D-463C-ABB8-7F1A9A428DDE}">
      <dsp:nvSpPr>
        <dsp:cNvPr id="0" name=""/>
        <dsp:cNvSpPr/>
      </dsp:nvSpPr>
      <dsp:spPr>
        <a:xfrm>
          <a:off x="1268910" y="1"/>
          <a:ext cx="3401900" cy="2713565"/>
        </a:xfrm>
        <a:prstGeom prst="ellipse">
          <a:avLst/>
        </a:prstGeom>
        <a:solidFill>
          <a:srgbClr val="00B0F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tr-TR" sz="4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Tümden Reddetme</a:t>
          </a:r>
        </a:p>
      </dsp:txBody>
      <dsp:txXfrm>
        <a:off x="1767107" y="397393"/>
        <a:ext cx="2405506" cy="1918781"/>
      </dsp:txXfrm>
    </dsp:sp>
    <dsp:sp modelId="{B5C981D0-CE1D-4556-8C95-9E35106151FB}">
      <dsp:nvSpPr>
        <dsp:cNvPr id="0" name=""/>
        <dsp:cNvSpPr/>
      </dsp:nvSpPr>
      <dsp:spPr>
        <a:xfrm>
          <a:off x="3910111" y="155016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Pasif Çatışma</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4160109" y="1800159"/>
        <a:ext cx="1207099" cy="1207099"/>
      </dsp:txXfrm>
    </dsp:sp>
    <dsp:sp modelId="{203DBC85-596E-4DD7-A3F3-A5FA7C591BCB}">
      <dsp:nvSpPr>
        <dsp:cNvPr id="0" name=""/>
        <dsp:cNvSpPr/>
      </dsp:nvSpPr>
      <dsp:spPr>
        <a:xfrm>
          <a:off x="4339689" y="3432263"/>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Varoluş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4589687" y="3682261"/>
        <a:ext cx="1207099" cy="1207099"/>
      </dsp:txXfrm>
    </dsp:sp>
    <dsp:sp modelId="{719B385C-EDCD-47A9-8BB5-4C06CAD62376}">
      <dsp:nvSpPr>
        <dsp:cNvPr id="0" name=""/>
        <dsp:cNvSpPr/>
      </dsp:nvSpPr>
      <dsp:spPr>
        <a:xfrm>
          <a:off x="3136039" y="494159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Aktif Çatışma</a:t>
          </a:r>
        </a:p>
      </dsp:txBody>
      <dsp:txXfrm>
        <a:off x="3386037" y="5191589"/>
        <a:ext cx="1207099" cy="1207099"/>
      </dsp:txXfrm>
    </dsp:sp>
    <dsp:sp modelId="{4B2BE62D-FDCE-40D6-B9BD-CA24EE6BE627}">
      <dsp:nvSpPr>
        <dsp:cNvPr id="0" name=""/>
        <dsp:cNvSpPr/>
      </dsp:nvSpPr>
      <dsp:spPr>
        <a:xfrm>
          <a:off x="1205536" y="494159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Yoğunluk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1455534" y="5191589"/>
        <a:ext cx="1207099" cy="1207099"/>
      </dsp:txXfrm>
    </dsp:sp>
    <dsp:sp modelId="{3EF98056-17F9-42BC-974D-C20FB66FD8BF}">
      <dsp:nvSpPr>
        <dsp:cNvPr id="0" name=""/>
        <dsp:cNvSpPr/>
      </dsp:nvSpPr>
      <dsp:spPr>
        <a:xfrm>
          <a:off x="1886" y="3432263"/>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Kısmi Algılama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251884" y="3682261"/>
        <a:ext cx="1207099" cy="1207099"/>
      </dsp:txXfrm>
    </dsp:sp>
    <dsp:sp modelId="{E05B69E7-6FD5-4A1C-A750-0A142F7E2CB4}">
      <dsp:nvSpPr>
        <dsp:cNvPr id="0" name=""/>
        <dsp:cNvSpPr/>
      </dsp:nvSpPr>
      <dsp:spPr>
        <a:xfrm>
          <a:off x="431464" y="155016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Alıkoyma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681462" y="1800159"/>
        <a:ext cx="1207099" cy="120709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8118-CE1E-434A-B35B-356D44B9C50D}">
      <dsp:nvSpPr>
        <dsp:cNvPr id="0" name=""/>
        <dsp:cNvSpPr/>
      </dsp:nvSpPr>
      <dsp:spPr>
        <a:xfrm>
          <a:off x="1317240" y="2083677"/>
          <a:ext cx="3414191" cy="341419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tr-TR" sz="3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ÇATIŞMA TÜRLERİ</a:t>
          </a:r>
          <a:endParaRPr lang="tr-TR" sz="3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1817237" y="2583674"/>
        <a:ext cx="2414197" cy="2414197"/>
      </dsp:txXfrm>
    </dsp:sp>
    <dsp:sp modelId="{BEC3E765-D15D-463C-ABB8-7F1A9A428DDE}">
      <dsp:nvSpPr>
        <dsp:cNvPr id="0" name=""/>
        <dsp:cNvSpPr/>
      </dsp:nvSpPr>
      <dsp:spPr>
        <a:xfrm>
          <a:off x="1608948" y="209312"/>
          <a:ext cx="2830774" cy="2713565"/>
        </a:xfrm>
        <a:prstGeom prst="ellipse">
          <a:avLst/>
        </a:prstGeom>
        <a:solidFill>
          <a:srgbClr val="00B0F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tr-TR" sz="3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Yoğunluk Çatışması</a:t>
          </a:r>
        </a:p>
      </dsp:txBody>
      <dsp:txXfrm>
        <a:off x="2023505" y="606704"/>
        <a:ext cx="2001660" cy="1918781"/>
      </dsp:txXfrm>
    </dsp:sp>
    <dsp:sp modelId="{B5C981D0-CE1D-4556-8C95-9E35106151FB}">
      <dsp:nvSpPr>
        <dsp:cNvPr id="0" name=""/>
        <dsp:cNvSpPr/>
      </dsp:nvSpPr>
      <dsp:spPr>
        <a:xfrm>
          <a:off x="3910111" y="155016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Pasif Çatışma</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4160109" y="1800159"/>
        <a:ext cx="1207099" cy="1207099"/>
      </dsp:txXfrm>
    </dsp:sp>
    <dsp:sp modelId="{203DBC85-596E-4DD7-A3F3-A5FA7C591BCB}">
      <dsp:nvSpPr>
        <dsp:cNvPr id="0" name=""/>
        <dsp:cNvSpPr/>
      </dsp:nvSpPr>
      <dsp:spPr>
        <a:xfrm>
          <a:off x="4339689" y="3432263"/>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Varoluş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4589687" y="3682261"/>
        <a:ext cx="1207099" cy="1207099"/>
      </dsp:txXfrm>
    </dsp:sp>
    <dsp:sp modelId="{719B385C-EDCD-47A9-8BB5-4C06CAD62376}">
      <dsp:nvSpPr>
        <dsp:cNvPr id="0" name=""/>
        <dsp:cNvSpPr/>
      </dsp:nvSpPr>
      <dsp:spPr>
        <a:xfrm>
          <a:off x="3136039" y="494159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Tümden Reddetme</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3386037" y="5191589"/>
        <a:ext cx="1207099" cy="1207099"/>
      </dsp:txXfrm>
    </dsp:sp>
    <dsp:sp modelId="{4B2BE62D-FDCE-40D6-B9BD-CA24EE6BE627}">
      <dsp:nvSpPr>
        <dsp:cNvPr id="0" name=""/>
        <dsp:cNvSpPr/>
      </dsp:nvSpPr>
      <dsp:spPr>
        <a:xfrm>
          <a:off x="1205536" y="494159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Aktif Çatışma</a:t>
          </a:r>
        </a:p>
      </dsp:txBody>
      <dsp:txXfrm>
        <a:off x="1455534" y="5191589"/>
        <a:ext cx="1207099" cy="1207099"/>
      </dsp:txXfrm>
    </dsp:sp>
    <dsp:sp modelId="{3EF98056-17F9-42BC-974D-C20FB66FD8BF}">
      <dsp:nvSpPr>
        <dsp:cNvPr id="0" name=""/>
        <dsp:cNvSpPr/>
      </dsp:nvSpPr>
      <dsp:spPr>
        <a:xfrm>
          <a:off x="1886" y="3432263"/>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Kısmi Algılama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251884" y="3682261"/>
        <a:ext cx="1207099" cy="1207099"/>
      </dsp:txXfrm>
    </dsp:sp>
    <dsp:sp modelId="{E05B69E7-6FD5-4A1C-A750-0A142F7E2CB4}">
      <dsp:nvSpPr>
        <dsp:cNvPr id="0" name=""/>
        <dsp:cNvSpPr/>
      </dsp:nvSpPr>
      <dsp:spPr>
        <a:xfrm>
          <a:off x="431464" y="155016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Alıkoyma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681462" y="1800159"/>
        <a:ext cx="1207099" cy="12070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8118-CE1E-434A-B35B-356D44B9C50D}">
      <dsp:nvSpPr>
        <dsp:cNvPr id="0" name=""/>
        <dsp:cNvSpPr/>
      </dsp:nvSpPr>
      <dsp:spPr>
        <a:xfrm>
          <a:off x="1317240" y="2083677"/>
          <a:ext cx="3414191" cy="341419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tr-TR" sz="3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ÇATIŞMA TÜRLERİ</a:t>
          </a:r>
          <a:endParaRPr lang="tr-TR" sz="3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1817237" y="2583674"/>
        <a:ext cx="2414197" cy="2414197"/>
      </dsp:txXfrm>
    </dsp:sp>
    <dsp:sp modelId="{BEC3E765-D15D-463C-ABB8-7F1A9A428DDE}">
      <dsp:nvSpPr>
        <dsp:cNvPr id="0" name=""/>
        <dsp:cNvSpPr/>
      </dsp:nvSpPr>
      <dsp:spPr>
        <a:xfrm>
          <a:off x="1608948" y="209312"/>
          <a:ext cx="2830774" cy="2713565"/>
        </a:xfrm>
        <a:prstGeom prst="ellipse">
          <a:avLst/>
        </a:prstGeom>
        <a:solidFill>
          <a:srgbClr val="00B0F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tr-TR" sz="3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Kısmi Algılama Çatışması</a:t>
          </a:r>
        </a:p>
      </dsp:txBody>
      <dsp:txXfrm>
        <a:off x="2023505" y="606704"/>
        <a:ext cx="2001660" cy="1918781"/>
      </dsp:txXfrm>
    </dsp:sp>
    <dsp:sp modelId="{B5C981D0-CE1D-4556-8C95-9E35106151FB}">
      <dsp:nvSpPr>
        <dsp:cNvPr id="0" name=""/>
        <dsp:cNvSpPr/>
      </dsp:nvSpPr>
      <dsp:spPr>
        <a:xfrm>
          <a:off x="3910111" y="155016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Pasif Çatışma</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4160109" y="1800159"/>
        <a:ext cx="1207099" cy="1207099"/>
      </dsp:txXfrm>
    </dsp:sp>
    <dsp:sp modelId="{203DBC85-596E-4DD7-A3F3-A5FA7C591BCB}">
      <dsp:nvSpPr>
        <dsp:cNvPr id="0" name=""/>
        <dsp:cNvSpPr/>
      </dsp:nvSpPr>
      <dsp:spPr>
        <a:xfrm>
          <a:off x="4339689" y="3432263"/>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Varoluş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4589687" y="3682261"/>
        <a:ext cx="1207099" cy="1207099"/>
      </dsp:txXfrm>
    </dsp:sp>
    <dsp:sp modelId="{719B385C-EDCD-47A9-8BB5-4C06CAD62376}">
      <dsp:nvSpPr>
        <dsp:cNvPr id="0" name=""/>
        <dsp:cNvSpPr/>
      </dsp:nvSpPr>
      <dsp:spPr>
        <a:xfrm>
          <a:off x="3136039" y="494159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Tümden Reddetme</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3386037" y="5191589"/>
        <a:ext cx="1207099" cy="1207099"/>
      </dsp:txXfrm>
    </dsp:sp>
    <dsp:sp modelId="{4B2BE62D-FDCE-40D6-B9BD-CA24EE6BE627}">
      <dsp:nvSpPr>
        <dsp:cNvPr id="0" name=""/>
        <dsp:cNvSpPr/>
      </dsp:nvSpPr>
      <dsp:spPr>
        <a:xfrm>
          <a:off x="1205536" y="494159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Yoğunluk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1455534" y="5191589"/>
        <a:ext cx="1207099" cy="1207099"/>
      </dsp:txXfrm>
    </dsp:sp>
    <dsp:sp modelId="{3EF98056-17F9-42BC-974D-C20FB66FD8BF}">
      <dsp:nvSpPr>
        <dsp:cNvPr id="0" name=""/>
        <dsp:cNvSpPr/>
      </dsp:nvSpPr>
      <dsp:spPr>
        <a:xfrm>
          <a:off x="1886" y="3432263"/>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Aktif Çatışması</a:t>
          </a:r>
        </a:p>
      </dsp:txBody>
      <dsp:txXfrm>
        <a:off x="251884" y="3682261"/>
        <a:ext cx="1207099" cy="1207099"/>
      </dsp:txXfrm>
    </dsp:sp>
    <dsp:sp modelId="{E05B69E7-6FD5-4A1C-A750-0A142F7E2CB4}">
      <dsp:nvSpPr>
        <dsp:cNvPr id="0" name=""/>
        <dsp:cNvSpPr/>
      </dsp:nvSpPr>
      <dsp:spPr>
        <a:xfrm>
          <a:off x="431464" y="155016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Alıkoyma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681462" y="1800159"/>
        <a:ext cx="1207099" cy="1207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DCCC2-70D6-43AB-967B-1C3B10FBE7B7}">
      <dsp:nvSpPr>
        <dsp:cNvPr id="0" name=""/>
        <dsp:cNvSpPr/>
      </dsp:nvSpPr>
      <dsp:spPr>
        <a:xfrm>
          <a:off x="0" y="0"/>
          <a:ext cx="11215765" cy="1964545"/>
        </a:xfrm>
        <a:prstGeom prst="roundRect">
          <a:avLst>
            <a:gd name="adj" fmla="val 10000"/>
          </a:avLst>
        </a:prstGeom>
        <a:solidFill>
          <a:srgbClr val="002060"/>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0" i="0" kern="1200" dirty="0">
              <a:solidFill>
                <a:srgbClr val="FFFF00"/>
              </a:solidFill>
            </a:rPr>
            <a:t>Bizim doğuştan getirdiğimiz özelliklerimizdir.</a:t>
          </a:r>
        </a:p>
        <a:p>
          <a:pPr marL="0" lvl="0" indent="0" algn="l" defTabSz="1066800">
            <a:lnSpc>
              <a:spcPct val="90000"/>
            </a:lnSpc>
            <a:spcBef>
              <a:spcPct val="0"/>
            </a:spcBef>
            <a:spcAft>
              <a:spcPct val="35000"/>
            </a:spcAft>
            <a:buNone/>
          </a:pPr>
          <a:r>
            <a:rPr lang="tr-TR" sz="2400" b="0" i="0" kern="1200" dirty="0">
              <a:solidFill>
                <a:schemeClr val="bg1"/>
              </a:solidFill>
            </a:rPr>
            <a:t>Bu genetik ve kalıtsal özelliklerden kaynaklandığından, mizacın </a:t>
          </a:r>
          <a:r>
            <a:rPr lang="tr-TR" sz="2400" b="0" i="0" kern="1200" dirty="0" err="1">
              <a:solidFill>
                <a:schemeClr val="bg1"/>
              </a:solidFill>
            </a:rPr>
            <a:t>modifiye</a:t>
          </a:r>
          <a:r>
            <a:rPr lang="tr-TR" sz="2400" b="0" i="0" kern="1200" dirty="0">
              <a:solidFill>
                <a:schemeClr val="bg1"/>
              </a:solidFill>
            </a:rPr>
            <a:t> edilmesi, manipülasyonu ya da değiştirilmesi zordur.</a:t>
          </a:r>
          <a:endParaRPr lang="tr-TR" sz="2400" b="0" i="1" kern="1200" dirty="0">
            <a:solidFill>
              <a:schemeClr val="bg1"/>
            </a:solidFill>
          </a:endParaRPr>
        </a:p>
      </dsp:txBody>
      <dsp:txXfrm>
        <a:off x="2439607" y="0"/>
        <a:ext cx="8776157" cy="1964545"/>
      </dsp:txXfrm>
    </dsp:sp>
    <dsp:sp modelId="{9541A576-9E41-436B-94E2-29DE93AF8C15}">
      <dsp:nvSpPr>
        <dsp:cNvPr id="0" name=""/>
        <dsp:cNvSpPr/>
      </dsp:nvSpPr>
      <dsp:spPr>
        <a:xfrm>
          <a:off x="142888" y="214308"/>
          <a:ext cx="2243153" cy="1571636"/>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D7541CC9-FDBC-4AD6-8DFA-E901B9E8AA6F}">
      <dsp:nvSpPr>
        <dsp:cNvPr id="0" name=""/>
        <dsp:cNvSpPr/>
      </dsp:nvSpPr>
      <dsp:spPr>
        <a:xfrm>
          <a:off x="0" y="2160999"/>
          <a:ext cx="11215765" cy="1964545"/>
        </a:xfrm>
        <a:prstGeom prst="roundRect">
          <a:avLst>
            <a:gd name="adj" fmla="val 10000"/>
          </a:avLst>
        </a:prstGeom>
        <a:solidFill>
          <a:srgbClr val="002060"/>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b="0" kern="1200" dirty="0">
              <a:solidFill>
                <a:srgbClr val="FFFF00"/>
              </a:solidFill>
            </a:rPr>
            <a:t>Karakter, çevreden edinilen deneyimlerden elde ettiğiniz parçanızdır. Çocukluk yıllarında oluşur genelde</a:t>
          </a:r>
        </a:p>
        <a:p>
          <a:pPr marL="0" lvl="0" indent="0" algn="l" defTabSz="1066800">
            <a:lnSpc>
              <a:spcPct val="90000"/>
            </a:lnSpc>
            <a:spcBef>
              <a:spcPct val="0"/>
            </a:spcBef>
            <a:spcAft>
              <a:spcPct val="35000"/>
            </a:spcAft>
            <a:buNone/>
          </a:pPr>
          <a:r>
            <a:rPr lang="tr-TR" sz="2400" b="0" i="0" u="none" kern="1200" dirty="0">
              <a:solidFill>
                <a:schemeClr val="bg1"/>
              </a:solidFill>
            </a:rPr>
            <a:t>Karakteriniz farklı aşamalardan geçerek olgunlaşır ve son halini genellikle yetişkinlik döneminde alır. Bu sebeple üzerinde değişiklik yapmak ya da </a:t>
          </a:r>
          <a:r>
            <a:rPr lang="tr-TR" sz="2400" b="0" i="0" u="none" kern="1200" dirty="0" err="1">
              <a:solidFill>
                <a:schemeClr val="bg1"/>
              </a:solidFill>
            </a:rPr>
            <a:t>modifiye</a:t>
          </a:r>
          <a:r>
            <a:rPr lang="tr-TR" sz="2400" b="0" i="0" u="none" kern="1200" dirty="0">
              <a:solidFill>
                <a:schemeClr val="bg1"/>
              </a:solidFill>
            </a:rPr>
            <a:t> etmek mümkündür.</a:t>
          </a:r>
          <a:endParaRPr lang="tr-TR" sz="1800" b="0" u="none" kern="1200" dirty="0">
            <a:solidFill>
              <a:schemeClr val="bg1"/>
            </a:solidFill>
          </a:endParaRPr>
        </a:p>
      </dsp:txBody>
      <dsp:txXfrm>
        <a:off x="2439607" y="2160999"/>
        <a:ext cx="8776157" cy="1964545"/>
      </dsp:txXfrm>
    </dsp:sp>
    <dsp:sp modelId="{783F0DF9-FA92-4BF1-98C4-618766D7A258}">
      <dsp:nvSpPr>
        <dsp:cNvPr id="0" name=""/>
        <dsp:cNvSpPr/>
      </dsp:nvSpPr>
      <dsp:spPr>
        <a:xfrm>
          <a:off x="196454" y="2357453"/>
          <a:ext cx="2243153" cy="1571636"/>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F9000BD0-16AE-495E-9C49-5DB50E7D7D84}">
      <dsp:nvSpPr>
        <dsp:cNvPr id="0" name=""/>
        <dsp:cNvSpPr/>
      </dsp:nvSpPr>
      <dsp:spPr>
        <a:xfrm>
          <a:off x="0" y="4321999"/>
          <a:ext cx="11215765" cy="1964545"/>
        </a:xfrm>
        <a:prstGeom prst="roundRect">
          <a:avLst>
            <a:gd name="adj" fmla="val 10000"/>
          </a:avLst>
        </a:prstGeom>
        <a:solidFill>
          <a:srgbClr val="002060"/>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tr-TR" sz="1800" b="1" kern="1200" dirty="0">
            <a:solidFill>
              <a:schemeClr val="bg1"/>
            </a:solidFill>
          </a:endParaRPr>
        </a:p>
        <a:p>
          <a:pPr marL="0" lvl="0" indent="0" algn="l" defTabSz="800100">
            <a:lnSpc>
              <a:spcPct val="90000"/>
            </a:lnSpc>
            <a:spcBef>
              <a:spcPct val="0"/>
            </a:spcBef>
            <a:spcAft>
              <a:spcPct val="35000"/>
            </a:spcAft>
            <a:buNone/>
          </a:pPr>
          <a:r>
            <a:rPr lang="tr-TR" sz="2400" b="0" i="0" kern="1200" dirty="0">
              <a:solidFill>
                <a:srgbClr val="FFFF00"/>
              </a:solidFill>
            </a:rPr>
            <a:t>Kişilik, hem doğal olarak gelen hem de öğrenerek edindiğiniz deneyimlerden meydana gelmektedir.</a:t>
          </a:r>
        </a:p>
        <a:p>
          <a:pPr marL="0" lvl="0" indent="0" algn="l" defTabSz="800100">
            <a:lnSpc>
              <a:spcPct val="90000"/>
            </a:lnSpc>
            <a:spcBef>
              <a:spcPct val="0"/>
            </a:spcBef>
            <a:spcAft>
              <a:spcPct val="35000"/>
            </a:spcAft>
            <a:buNone/>
          </a:pPr>
          <a:r>
            <a:rPr lang="tr-TR" sz="2400" b="0" i="0" kern="1200" dirty="0">
              <a:solidFill>
                <a:schemeClr val="bg1"/>
              </a:solidFill>
            </a:rPr>
            <a:t>Kişilik, karakter (mizaç ve öğrenilen alışkanlıklar) ve davranışın toplamıdır. Yani, her iki kavramı da aynı anda içermektedir. </a:t>
          </a:r>
          <a:endParaRPr lang="tr-TR" sz="2400" b="0" kern="1200" dirty="0">
            <a:solidFill>
              <a:schemeClr val="bg1"/>
            </a:solidFill>
          </a:endParaRPr>
        </a:p>
        <a:p>
          <a:pPr marL="0" lvl="0" indent="0" algn="l" defTabSz="800100">
            <a:lnSpc>
              <a:spcPct val="90000"/>
            </a:lnSpc>
            <a:spcBef>
              <a:spcPct val="0"/>
            </a:spcBef>
            <a:spcAft>
              <a:spcPct val="35000"/>
            </a:spcAft>
            <a:buNone/>
          </a:pPr>
          <a:endParaRPr lang="tr-TR" sz="1400" kern="1200" dirty="0">
            <a:solidFill>
              <a:schemeClr val="bg1"/>
            </a:solidFill>
          </a:endParaRPr>
        </a:p>
      </dsp:txBody>
      <dsp:txXfrm>
        <a:off x="2439607" y="4321999"/>
        <a:ext cx="8776157" cy="1964545"/>
      </dsp:txXfrm>
    </dsp:sp>
    <dsp:sp modelId="{0E5D4115-D85C-48BF-B38C-A39E6EF8F17B}">
      <dsp:nvSpPr>
        <dsp:cNvPr id="0" name=""/>
        <dsp:cNvSpPr/>
      </dsp:nvSpPr>
      <dsp:spPr>
        <a:xfrm>
          <a:off x="196454" y="4518453"/>
          <a:ext cx="2243153" cy="1571636"/>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1">
          <a:scrgbClr r="0" g="0" b="0"/>
        </a:lnRef>
        <a:fillRef idx="1">
          <a:scrgbClr r="0" g="0" b="0"/>
        </a:fillRef>
        <a:effectRef idx="1">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8118-CE1E-434A-B35B-356D44B9C50D}">
      <dsp:nvSpPr>
        <dsp:cNvPr id="0" name=""/>
        <dsp:cNvSpPr/>
      </dsp:nvSpPr>
      <dsp:spPr>
        <a:xfrm>
          <a:off x="1317240" y="2083677"/>
          <a:ext cx="3414191" cy="341419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tr-TR" sz="36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ÇATIŞMA TÜRLERİ</a:t>
          </a:r>
          <a:endParaRPr lang="tr-TR" sz="3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1817237" y="2583674"/>
        <a:ext cx="2414197" cy="2414197"/>
      </dsp:txXfrm>
    </dsp:sp>
    <dsp:sp modelId="{BEC3E765-D15D-463C-ABB8-7F1A9A428DDE}">
      <dsp:nvSpPr>
        <dsp:cNvPr id="0" name=""/>
        <dsp:cNvSpPr/>
      </dsp:nvSpPr>
      <dsp:spPr>
        <a:xfrm>
          <a:off x="1608948" y="209312"/>
          <a:ext cx="2830774" cy="2713565"/>
        </a:xfrm>
        <a:prstGeom prst="ellipse">
          <a:avLst/>
        </a:prstGeom>
        <a:solidFill>
          <a:srgbClr val="0070C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tr-TR" sz="3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Alıkoyma Çatışması </a:t>
          </a:r>
        </a:p>
      </dsp:txBody>
      <dsp:txXfrm>
        <a:off x="2023505" y="606704"/>
        <a:ext cx="2001660" cy="1918781"/>
      </dsp:txXfrm>
    </dsp:sp>
    <dsp:sp modelId="{B5C981D0-CE1D-4556-8C95-9E35106151FB}">
      <dsp:nvSpPr>
        <dsp:cNvPr id="0" name=""/>
        <dsp:cNvSpPr/>
      </dsp:nvSpPr>
      <dsp:spPr>
        <a:xfrm>
          <a:off x="3910111" y="155016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Pasif Çatışma</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4160109" y="1800159"/>
        <a:ext cx="1207099" cy="1207099"/>
      </dsp:txXfrm>
    </dsp:sp>
    <dsp:sp modelId="{203DBC85-596E-4DD7-A3F3-A5FA7C591BCB}">
      <dsp:nvSpPr>
        <dsp:cNvPr id="0" name=""/>
        <dsp:cNvSpPr/>
      </dsp:nvSpPr>
      <dsp:spPr>
        <a:xfrm>
          <a:off x="4339689" y="3432263"/>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Varoluş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4589687" y="3682261"/>
        <a:ext cx="1207099" cy="1207099"/>
      </dsp:txXfrm>
    </dsp:sp>
    <dsp:sp modelId="{719B385C-EDCD-47A9-8BB5-4C06CAD62376}">
      <dsp:nvSpPr>
        <dsp:cNvPr id="0" name=""/>
        <dsp:cNvSpPr/>
      </dsp:nvSpPr>
      <dsp:spPr>
        <a:xfrm>
          <a:off x="3136039" y="494159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Tümden Reddetme</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3386037" y="5191589"/>
        <a:ext cx="1207099" cy="1207099"/>
      </dsp:txXfrm>
    </dsp:sp>
    <dsp:sp modelId="{4B2BE62D-FDCE-40D6-B9BD-CA24EE6BE627}">
      <dsp:nvSpPr>
        <dsp:cNvPr id="0" name=""/>
        <dsp:cNvSpPr/>
      </dsp:nvSpPr>
      <dsp:spPr>
        <a:xfrm>
          <a:off x="1205536" y="494159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Yoğunluk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1455534" y="5191589"/>
        <a:ext cx="1207099" cy="1207099"/>
      </dsp:txXfrm>
    </dsp:sp>
    <dsp:sp modelId="{3EF98056-17F9-42BC-974D-C20FB66FD8BF}">
      <dsp:nvSpPr>
        <dsp:cNvPr id="0" name=""/>
        <dsp:cNvSpPr/>
      </dsp:nvSpPr>
      <dsp:spPr>
        <a:xfrm>
          <a:off x="1886" y="3432263"/>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Kısmi Algılama Çatışması</a:t>
          </a:r>
          <a:endPar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dsp:txBody>
      <dsp:txXfrm>
        <a:off x="251884" y="3682261"/>
        <a:ext cx="1207099" cy="1207099"/>
      </dsp:txXfrm>
    </dsp:sp>
    <dsp:sp modelId="{E05B69E7-6FD5-4A1C-A750-0A142F7E2CB4}">
      <dsp:nvSpPr>
        <dsp:cNvPr id="0" name=""/>
        <dsp:cNvSpPr/>
      </dsp:nvSpPr>
      <dsp:spPr>
        <a:xfrm>
          <a:off x="431464" y="1550161"/>
          <a:ext cx="1707095" cy="1707095"/>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Aktif Çatışma</a:t>
          </a:r>
        </a:p>
      </dsp:txBody>
      <dsp:txXfrm>
        <a:off x="681462" y="1800159"/>
        <a:ext cx="1207099" cy="120709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DFFCD-45DC-4A05-828F-55A5408EF484}">
      <dsp:nvSpPr>
        <dsp:cNvPr id="0" name=""/>
        <dsp:cNvSpPr/>
      </dsp:nvSpPr>
      <dsp:spPr>
        <a:xfrm>
          <a:off x="251794" y="3813"/>
          <a:ext cx="3167453" cy="1266981"/>
        </a:xfrm>
        <a:prstGeom prst="chevron">
          <a:avLst/>
        </a:prstGeom>
        <a:solidFill>
          <a:schemeClr val="accent2">
            <a:lumMod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tr-TR" sz="2200" b="1" kern="1200" dirty="0"/>
            <a:t>1. ALGISAL PERSPEKTİF ALMA</a:t>
          </a:r>
        </a:p>
      </dsp:txBody>
      <dsp:txXfrm>
        <a:off x="885285" y="3813"/>
        <a:ext cx="1900472" cy="1266981"/>
      </dsp:txXfrm>
    </dsp:sp>
    <dsp:sp modelId="{B0E65393-1632-4FF2-B8B7-81CC899D9CFD}">
      <dsp:nvSpPr>
        <dsp:cNvPr id="0" name=""/>
        <dsp:cNvSpPr/>
      </dsp:nvSpPr>
      <dsp:spPr>
        <a:xfrm>
          <a:off x="3007479" y="6073"/>
          <a:ext cx="4571780" cy="1262460"/>
        </a:xfrm>
        <a:prstGeom prst="chevron">
          <a:avLst/>
        </a:prstGeom>
        <a:solidFill>
          <a:schemeClr val="accent2">
            <a:lumMod val="60000"/>
            <a:lumOff val="40000"/>
            <a:alpha val="90000"/>
          </a:schemeClr>
        </a:solidFill>
        <a:ln w="11429" cap="flat" cmpd="sng" algn="ctr">
          <a:solidFill>
            <a:schemeClr val="accent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tr-TR" sz="2800" b="1" kern="1200" dirty="0"/>
            <a:t>Kendimizi karşımıza koyacağımız kişi kim?</a:t>
          </a:r>
        </a:p>
      </dsp:txBody>
      <dsp:txXfrm>
        <a:off x="3638709" y="6073"/>
        <a:ext cx="3309320" cy="1262460"/>
      </dsp:txXfrm>
    </dsp:sp>
    <dsp:sp modelId="{2E04C614-0979-4AB6-B01B-36AFF94A385C}">
      <dsp:nvSpPr>
        <dsp:cNvPr id="0" name=""/>
        <dsp:cNvSpPr/>
      </dsp:nvSpPr>
      <dsp:spPr>
        <a:xfrm>
          <a:off x="251794" y="1600359"/>
          <a:ext cx="3167453" cy="1266981"/>
        </a:xfrm>
        <a:prstGeom prst="chevron">
          <a:avLst/>
        </a:prstGeom>
        <a:solidFill>
          <a:srgbClr val="00206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tr-TR" sz="2200" b="1" kern="1200" dirty="0"/>
            <a:t>2. BİLİŞSEL PERSPEKTİF ALMA</a:t>
          </a:r>
        </a:p>
      </dsp:txBody>
      <dsp:txXfrm>
        <a:off x="885285" y="1600359"/>
        <a:ext cx="1900472" cy="1266981"/>
      </dsp:txXfrm>
    </dsp:sp>
    <dsp:sp modelId="{37A02387-7465-46E7-830A-3187CD1537AB}">
      <dsp:nvSpPr>
        <dsp:cNvPr id="0" name=""/>
        <dsp:cNvSpPr/>
      </dsp:nvSpPr>
      <dsp:spPr>
        <a:xfrm>
          <a:off x="3007479" y="1448171"/>
          <a:ext cx="5902625" cy="1571355"/>
        </a:xfrm>
        <a:prstGeom prst="chevron">
          <a:avLst/>
        </a:prstGeom>
        <a:solidFill>
          <a:schemeClr val="accent4">
            <a:lumMod val="60000"/>
            <a:lumOff val="40000"/>
            <a:alpha val="90000"/>
          </a:schemeClr>
        </a:solidFill>
        <a:ln w="11429" cap="flat" cmpd="sng" algn="ctr">
          <a:solidFill>
            <a:schemeClr val="accent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tr-TR" sz="2800" b="1" kern="1200" dirty="0"/>
            <a:t>Kendimizi karşımıza koyacağımız kişi ne düşünmüş olaya ne yüklemiş?</a:t>
          </a:r>
        </a:p>
      </dsp:txBody>
      <dsp:txXfrm>
        <a:off x="3793157" y="1448171"/>
        <a:ext cx="4331270" cy="1571355"/>
      </dsp:txXfrm>
    </dsp:sp>
    <dsp:sp modelId="{53E61643-0ECC-4C43-8241-0F52AB95B822}">
      <dsp:nvSpPr>
        <dsp:cNvPr id="0" name=""/>
        <dsp:cNvSpPr/>
      </dsp:nvSpPr>
      <dsp:spPr>
        <a:xfrm>
          <a:off x="251794" y="3378809"/>
          <a:ext cx="3167453" cy="1266981"/>
        </a:xfrm>
        <a:prstGeom prst="chevron">
          <a:avLst/>
        </a:prstGeom>
        <a:solidFill>
          <a:schemeClr val="accent6">
            <a:lumMod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tr-TR" sz="2200" b="1" kern="1200" dirty="0"/>
            <a:t>3. DUYGUSAL PERSPEKTİF ALMA</a:t>
          </a:r>
        </a:p>
      </dsp:txBody>
      <dsp:txXfrm>
        <a:off x="885285" y="3378809"/>
        <a:ext cx="1900472" cy="1266981"/>
      </dsp:txXfrm>
    </dsp:sp>
    <dsp:sp modelId="{03C79A3A-084B-4D93-8937-D5C7E849C46C}">
      <dsp:nvSpPr>
        <dsp:cNvPr id="0" name=""/>
        <dsp:cNvSpPr/>
      </dsp:nvSpPr>
      <dsp:spPr>
        <a:xfrm>
          <a:off x="3007479" y="3196904"/>
          <a:ext cx="7325433" cy="1630791"/>
        </a:xfrm>
        <a:prstGeom prst="chevron">
          <a:avLst/>
        </a:prstGeom>
        <a:solidFill>
          <a:schemeClr val="accent6">
            <a:lumMod val="60000"/>
            <a:lumOff val="40000"/>
            <a:alpha val="90000"/>
          </a:schemeClr>
        </a:solidFill>
        <a:ln w="11429" cap="flat" cmpd="sng" algn="ctr">
          <a:solidFill>
            <a:schemeClr val="accent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tr-TR" sz="2800" b="1" kern="1200" dirty="0"/>
            <a:t>Kendimizi karşımıza koyacağımız kişinin düşüncelerinin neden olduğu duygular ne?</a:t>
          </a:r>
        </a:p>
      </dsp:txBody>
      <dsp:txXfrm>
        <a:off x="3822875" y="3196904"/>
        <a:ext cx="5694642" cy="1630791"/>
      </dsp:txXfrm>
    </dsp:sp>
    <dsp:sp modelId="{89CF9D3B-3C6B-48BB-BAA3-FD2B424CD687}">
      <dsp:nvSpPr>
        <dsp:cNvPr id="0" name=""/>
        <dsp:cNvSpPr/>
      </dsp:nvSpPr>
      <dsp:spPr>
        <a:xfrm>
          <a:off x="251794" y="5165815"/>
          <a:ext cx="3167453" cy="1266981"/>
        </a:xfrm>
        <a:prstGeom prst="chevron">
          <a:avLst/>
        </a:prstGeom>
        <a:solidFill>
          <a:srgbClr val="0033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tr-TR" sz="2200" b="1" kern="1200" dirty="0"/>
            <a:t>4. EMPATİK TEPKİ VE AÇICI SORULAR</a:t>
          </a:r>
        </a:p>
      </dsp:txBody>
      <dsp:txXfrm>
        <a:off x="885285" y="5165815"/>
        <a:ext cx="1900472" cy="1266981"/>
      </dsp:txXfrm>
    </dsp:sp>
    <dsp:sp modelId="{53135DF5-2591-4B28-A7A3-EBDF4DFA856E}">
      <dsp:nvSpPr>
        <dsp:cNvPr id="0" name=""/>
        <dsp:cNvSpPr/>
      </dsp:nvSpPr>
      <dsp:spPr>
        <a:xfrm>
          <a:off x="3007479" y="5005073"/>
          <a:ext cx="8621575" cy="1588464"/>
        </a:xfrm>
        <a:prstGeom prst="chevron">
          <a:avLst/>
        </a:prstGeom>
        <a:solidFill>
          <a:srgbClr val="92D050">
            <a:alpha val="90000"/>
          </a:srgbClr>
        </a:solidFill>
        <a:ln w="11429" cap="flat" cmpd="sng" algn="ctr">
          <a:solidFill>
            <a:schemeClr val="accent2">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r>
            <a:rPr lang="tr-TR" sz="2900" b="1" kern="1200" dirty="0"/>
            <a:t>Anladığımız düşünce ve duyguları etkin ve doğru dil kullanarak ifade edip açıcı sorularla iletişimin devamını sağlamak.</a:t>
          </a:r>
        </a:p>
      </dsp:txBody>
      <dsp:txXfrm>
        <a:off x="3801711" y="5005073"/>
        <a:ext cx="7033111" cy="158846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6420-6D47-4182-BA76-F2125804B073}">
      <dsp:nvSpPr>
        <dsp:cNvPr id="0" name=""/>
        <dsp:cNvSpPr/>
      </dsp:nvSpPr>
      <dsp:spPr>
        <a:xfrm>
          <a:off x="4178984" y="3387088"/>
          <a:ext cx="3091303" cy="3091303"/>
        </a:xfrm>
        <a:prstGeom prst="ellipse">
          <a:avLst/>
        </a:prstGeom>
        <a:solidFill>
          <a:schemeClr val="accent6">
            <a:lumMod val="50000"/>
          </a:schemeClr>
        </a:solidFill>
        <a:ln>
          <a:solidFill>
            <a:schemeClr val="bg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tr-TR" sz="4600" b="1" kern="1200" dirty="0">
              <a:latin typeface="Maiandra GD" pitchFamily="34" charset="0"/>
            </a:rPr>
            <a:t>Etkin Dinleme</a:t>
          </a:r>
        </a:p>
      </dsp:txBody>
      <dsp:txXfrm>
        <a:off x="4631695" y="3839799"/>
        <a:ext cx="2185881" cy="2185881"/>
      </dsp:txXfrm>
    </dsp:sp>
    <dsp:sp modelId="{952AFD50-2A22-401B-9ED2-43759FD6C783}">
      <dsp:nvSpPr>
        <dsp:cNvPr id="0" name=""/>
        <dsp:cNvSpPr/>
      </dsp:nvSpPr>
      <dsp:spPr>
        <a:xfrm rot="11700000">
          <a:off x="1680030" y="3737444"/>
          <a:ext cx="2455415" cy="881021"/>
        </a:xfrm>
        <a:prstGeom prst="leftArrow">
          <a:avLst>
            <a:gd name="adj1" fmla="val 60000"/>
            <a:gd name="adj2" fmla="val 50000"/>
          </a:avLst>
        </a:prstGeom>
        <a:solidFill>
          <a:schemeClr val="accent6">
            <a:lumMod val="50000"/>
          </a:schemeClr>
        </a:solidFill>
        <a:ln>
          <a:solidFill>
            <a:schemeClr val="bg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D4E53B12-EACE-4714-AE1F-13ED1F47B857}">
      <dsp:nvSpPr>
        <dsp:cNvPr id="0" name=""/>
        <dsp:cNvSpPr/>
      </dsp:nvSpPr>
      <dsp:spPr>
        <a:xfrm>
          <a:off x="253494" y="2685505"/>
          <a:ext cx="2936738" cy="2349390"/>
        </a:xfrm>
        <a:prstGeom prst="roundRect">
          <a:avLst>
            <a:gd name="adj" fmla="val 10000"/>
          </a:avLst>
        </a:prstGeom>
        <a:solidFill>
          <a:schemeClr val="accent6">
            <a:lumMod val="50000"/>
          </a:schemeClr>
        </a:solidFill>
        <a:ln>
          <a:solidFill>
            <a:schemeClr val="bg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tr-TR" sz="3200" b="1" kern="1200" dirty="0">
              <a:latin typeface="Maiandra GD" pitchFamily="34" charset="0"/>
            </a:rPr>
            <a:t>Dikkat</a:t>
          </a:r>
        </a:p>
        <a:p>
          <a:pPr marL="0" lvl="0" indent="0" algn="ctr" defTabSz="1422400">
            <a:lnSpc>
              <a:spcPct val="90000"/>
            </a:lnSpc>
            <a:spcBef>
              <a:spcPct val="0"/>
            </a:spcBef>
            <a:spcAft>
              <a:spcPct val="35000"/>
            </a:spcAft>
            <a:buNone/>
          </a:pPr>
          <a:r>
            <a:rPr lang="tr-TR" sz="3200" b="1" kern="1200" dirty="0">
              <a:latin typeface="Maiandra GD" pitchFamily="34" charset="0"/>
            </a:rPr>
            <a:t>(Hem söze hem bedene) </a:t>
          </a:r>
        </a:p>
      </dsp:txBody>
      <dsp:txXfrm>
        <a:off x="322305" y="2754316"/>
        <a:ext cx="2799116" cy="2211768"/>
      </dsp:txXfrm>
    </dsp:sp>
    <dsp:sp modelId="{B3910DE2-66F0-4FC4-9F47-77A099513672}">
      <dsp:nvSpPr>
        <dsp:cNvPr id="0" name=""/>
        <dsp:cNvSpPr/>
      </dsp:nvSpPr>
      <dsp:spPr>
        <a:xfrm rot="14700000">
          <a:off x="3264460" y="1849193"/>
          <a:ext cx="2455415" cy="881021"/>
        </a:xfrm>
        <a:prstGeom prst="leftArrow">
          <a:avLst>
            <a:gd name="adj1" fmla="val 60000"/>
            <a:gd name="adj2" fmla="val 50000"/>
          </a:avLst>
        </a:prstGeom>
        <a:solidFill>
          <a:schemeClr val="accent6">
            <a:lumMod val="50000"/>
          </a:schemeClr>
        </a:solidFill>
        <a:ln>
          <a:solidFill>
            <a:schemeClr val="bg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583D7C49-771B-46A3-9744-1021C569DCAF}">
      <dsp:nvSpPr>
        <dsp:cNvPr id="0" name=""/>
        <dsp:cNvSpPr/>
      </dsp:nvSpPr>
      <dsp:spPr>
        <a:xfrm>
          <a:off x="2504947" y="2327"/>
          <a:ext cx="2936738" cy="2349390"/>
        </a:xfrm>
        <a:prstGeom prst="roundRect">
          <a:avLst>
            <a:gd name="adj" fmla="val 10000"/>
          </a:avLst>
        </a:prstGeom>
        <a:solidFill>
          <a:schemeClr val="accent6">
            <a:lumMod val="50000"/>
          </a:schemeClr>
        </a:solidFill>
        <a:ln>
          <a:solidFill>
            <a:schemeClr val="bg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tr-TR" sz="3000" b="1" kern="1200" dirty="0">
              <a:latin typeface="Maiandra GD" pitchFamily="34" charset="0"/>
            </a:rPr>
            <a:t>Anlatılana Sadakat</a:t>
          </a:r>
        </a:p>
        <a:p>
          <a:pPr marL="0" lvl="0" indent="0" algn="ctr" defTabSz="1333500">
            <a:lnSpc>
              <a:spcPct val="90000"/>
            </a:lnSpc>
            <a:spcBef>
              <a:spcPct val="0"/>
            </a:spcBef>
            <a:spcAft>
              <a:spcPct val="35000"/>
            </a:spcAft>
            <a:buNone/>
          </a:pPr>
          <a:r>
            <a:rPr lang="tr-TR" sz="3000" b="1" kern="1200" dirty="0">
              <a:latin typeface="Maiandra GD" pitchFamily="34" charset="0"/>
            </a:rPr>
            <a:t>(Eksik bilgiyi tamamlama, tahmin etme) </a:t>
          </a:r>
        </a:p>
      </dsp:txBody>
      <dsp:txXfrm>
        <a:off x="2573758" y="71138"/>
        <a:ext cx="2799116" cy="2211768"/>
      </dsp:txXfrm>
    </dsp:sp>
    <dsp:sp modelId="{5B9F4AB4-26C2-4171-8936-74ACBDCAED9F}">
      <dsp:nvSpPr>
        <dsp:cNvPr id="0" name=""/>
        <dsp:cNvSpPr/>
      </dsp:nvSpPr>
      <dsp:spPr>
        <a:xfrm rot="17700000">
          <a:off x="5729395" y="1849193"/>
          <a:ext cx="2455415" cy="881021"/>
        </a:xfrm>
        <a:prstGeom prst="leftArrow">
          <a:avLst>
            <a:gd name="adj1" fmla="val 60000"/>
            <a:gd name="adj2" fmla="val 50000"/>
          </a:avLst>
        </a:prstGeom>
        <a:solidFill>
          <a:schemeClr val="accent6">
            <a:lumMod val="50000"/>
          </a:schemeClr>
        </a:solidFill>
        <a:ln>
          <a:solidFill>
            <a:schemeClr val="bg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EC4C6692-4609-4C76-B09B-A3D6D406E566}">
      <dsp:nvSpPr>
        <dsp:cNvPr id="0" name=""/>
        <dsp:cNvSpPr/>
      </dsp:nvSpPr>
      <dsp:spPr>
        <a:xfrm>
          <a:off x="6007586" y="2327"/>
          <a:ext cx="2936738" cy="2349390"/>
        </a:xfrm>
        <a:prstGeom prst="roundRect">
          <a:avLst>
            <a:gd name="adj" fmla="val 10000"/>
          </a:avLst>
        </a:prstGeom>
        <a:solidFill>
          <a:schemeClr val="accent6">
            <a:lumMod val="50000"/>
          </a:schemeClr>
        </a:solidFill>
        <a:ln>
          <a:solidFill>
            <a:schemeClr val="bg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tr-TR" sz="3000" b="1" kern="1200" dirty="0">
              <a:latin typeface="Maiandra GD" pitchFamily="34" charset="0"/>
            </a:rPr>
            <a:t>Nötr Duygululuk</a:t>
          </a:r>
        </a:p>
        <a:p>
          <a:pPr marL="0" lvl="0" indent="0" algn="ctr" defTabSz="1333500">
            <a:lnSpc>
              <a:spcPct val="90000"/>
            </a:lnSpc>
            <a:spcBef>
              <a:spcPct val="0"/>
            </a:spcBef>
            <a:spcAft>
              <a:spcPct val="35000"/>
            </a:spcAft>
            <a:buNone/>
          </a:pPr>
          <a:r>
            <a:rPr lang="tr-TR" sz="3000" b="1" kern="1200" dirty="0">
              <a:latin typeface="Maiandra GD" pitchFamily="34" charset="0"/>
            </a:rPr>
            <a:t>Duygudaşlık yapmamak</a:t>
          </a:r>
          <a:endParaRPr lang="tr-TR" sz="2000" b="1" kern="1200" dirty="0">
            <a:latin typeface="Maiandra GD" pitchFamily="34" charset="0"/>
          </a:endParaRPr>
        </a:p>
      </dsp:txBody>
      <dsp:txXfrm>
        <a:off x="6076397" y="71138"/>
        <a:ext cx="2799116" cy="2211768"/>
      </dsp:txXfrm>
    </dsp:sp>
    <dsp:sp modelId="{EF63FE74-4719-4841-81BA-29EAADFAD66B}">
      <dsp:nvSpPr>
        <dsp:cNvPr id="0" name=""/>
        <dsp:cNvSpPr/>
      </dsp:nvSpPr>
      <dsp:spPr>
        <a:xfrm rot="20700000">
          <a:off x="7313826" y="3737444"/>
          <a:ext cx="2455415" cy="881021"/>
        </a:xfrm>
        <a:prstGeom prst="leftArrow">
          <a:avLst>
            <a:gd name="adj1" fmla="val 60000"/>
            <a:gd name="adj2" fmla="val 50000"/>
          </a:avLst>
        </a:prstGeom>
        <a:solidFill>
          <a:schemeClr val="accent6">
            <a:lumMod val="50000"/>
          </a:schemeClr>
        </a:solidFill>
        <a:ln>
          <a:solidFill>
            <a:schemeClr val="bg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642F55C2-55AC-43A6-A277-5C541220D732}">
      <dsp:nvSpPr>
        <dsp:cNvPr id="0" name=""/>
        <dsp:cNvSpPr/>
      </dsp:nvSpPr>
      <dsp:spPr>
        <a:xfrm>
          <a:off x="8259039" y="2685505"/>
          <a:ext cx="2936738" cy="2349390"/>
        </a:xfrm>
        <a:prstGeom prst="roundRect">
          <a:avLst>
            <a:gd name="adj" fmla="val 10000"/>
          </a:avLst>
        </a:prstGeom>
        <a:solidFill>
          <a:schemeClr val="accent6">
            <a:lumMod val="50000"/>
          </a:schemeClr>
        </a:solidFill>
        <a:ln>
          <a:solidFill>
            <a:schemeClr val="bg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tr-TR" sz="3200" b="1" kern="1200" dirty="0">
              <a:latin typeface="Maiandra GD" pitchFamily="34" charset="0"/>
            </a:rPr>
            <a:t>Doğru beden dili ve doğru geribildirim vermek</a:t>
          </a:r>
          <a:endParaRPr lang="tr-TR" sz="2000" b="1" kern="1200" dirty="0">
            <a:latin typeface="Maiandra GD" pitchFamily="34" charset="0"/>
          </a:endParaRPr>
        </a:p>
      </dsp:txBody>
      <dsp:txXfrm>
        <a:off x="8327850" y="2754316"/>
        <a:ext cx="2799116" cy="221176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8118-CE1E-434A-B35B-356D44B9C50D}">
      <dsp:nvSpPr>
        <dsp:cNvPr id="0" name=""/>
        <dsp:cNvSpPr/>
      </dsp:nvSpPr>
      <dsp:spPr>
        <a:xfrm>
          <a:off x="1084180" y="2277581"/>
          <a:ext cx="2700942" cy="2700942"/>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STRES BELİRTİLERİ</a:t>
          </a:r>
        </a:p>
      </dsp:txBody>
      <dsp:txXfrm>
        <a:off x="1479724" y="2673125"/>
        <a:ext cx="1909854" cy="1909854"/>
      </dsp:txXfrm>
    </dsp:sp>
    <dsp:sp modelId="{BEC3E765-D15D-463C-ABB8-7F1A9A428DDE}">
      <dsp:nvSpPr>
        <dsp:cNvPr id="0" name=""/>
        <dsp:cNvSpPr/>
      </dsp:nvSpPr>
      <dsp:spPr>
        <a:xfrm>
          <a:off x="1314949" y="795777"/>
          <a:ext cx="2239405" cy="2146681"/>
        </a:xfrm>
        <a:prstGeom prst="ellipse">
          <a:avLst/>
        </a:prstGeom>
        <a:solidFill>
          <a:srgbClr val="00B0F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Fiziksel Belirtileri</a:t>
          </a:r>
        </a:p>
      </dsp:txBody>
      <dsp:txXfrm>
        <a:off x="1642902" y="1110151"/>
        <a:ext cx="1583499" cy="1517933"/>
      </dsp:txXfrm>
    </dsp:sp>
    <dsp:sp modelId="{98A45B9E-4837-4E82-BCAD-EBB7AF83D40E}">
      <dsp:nvSpPr>
        <dsp:cNvPr id="0" name=""/>
        <dsp:cNvSpPr/>
      </dsp:nvSpPr>
      <dsp:spPr>
        <a:xfrm>
          <a:off x="3518350" y="2952817"/>
          <a:ext cx="1350471" cy="135047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Zihinsel Belirtileri</a:t>
          </a:r>
          <a:endParaRPr lang="tr-TR" sz="1200" kern="1200" dirty="0"/>
        </a:p>
      </dsp:txBody>
      <dsp:txXfrm>
        <a:off x="3716122" y="3150589"/>
        <a:ext cx="954927" cy="954927"/>
      </dsp:txXfrm>
    </dsp:sp>
    <dsp:sp modelId="{3EF98056-17F9-42BC-974D-C20FB66FD8BF}">
      <dsp:nvSpPr>
        <dsp:cNvPr id="0" name=""/>
        <dsp:cNvSpPr/>
      </dsp:nvSpPr>
      <dsp:spPr>
        <a:xfrm>
          <a:off x="1759416" y="4711751"/>
          <a:ext cx="1350471" cy="135047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Duygusal Belirtileri</a:t>
          </a:r>
        </a:p>
      </dsp:txBody>
      <dsp:txXfrm>
        <a:off x="1957188" y="4909523"/>
        <a:ext cx="954927" cy="954927"/>
      </dsp:txXfrm>
    </dsp:sp>
    <dsp:sp modelId="{E05B69E7-6FD5-4A1C-A750-0A142F7E2CB4}">
      <dsp:nvSpPr>
        <dsp:cNvPr id="0" name=""/>
        <dsp:cNvSpPr/>
      </dsp:nvSpPr>
      <dsp:spPr>
        <a:xfrm>
          <a:off x="482" y="2952817"/>
          <a:ext cx="1350471" cy="135047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Sosyal ve Davranışsal Belirtileri</a:t>
          </a:r>
        </a:p>
      </dsp:txBody>
      <dsp:txXfrm>
        <a:off x="198254" y="3150589"/>
        <a:ext cx="954927" cy="95492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8118-CE1E-434A-B35B-356D44B9C50D}">
      <dsp:nvSpPr>
        <dsp:cNvPr id="0" name=""/>
        <dsp:cNvSpPr/>
      </dsp:nvSpPr>
      <dsp:spPr>
        <a:xfrm>
          <a:off x="1084180" y="2277581"/>
          <a:ext cx="2700942" cy="2700942"/>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STRES BELİRTİLERİ</a:t>
          </a:r>
        </a:p>
      </dsp:txBody>
      <dsp:txXfrm>
        <a:off x="1479724" y="2673125"/>
        <a:ext cx="1909854" cy="1909854"/>
      </dsp:txXfrm>
    </dsp:sp>
    <dsp:sp modelId="{BEC3E765-D15D-463C-ABB8-7F1A9A428DDE}">
      <dsp:nvSpPr>
        <dsp:cNvPr id="0" name=""/>
        <dsp:cNvSpPr/>
      </dsp:nvSpPr>
      <dsp:spPr>
        <a:xfrm>
          <a:off x="1314949" y="795777"/>
          <a:ext cx="2239405" cy="2146681"/>
        </a:xfrm>
        <a:prstGeom prst="ellipse">
          <a:avLst/>
        </a:prstGeom>
        <a:solidFill>
          <a:srgbClr val="00B0F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Duygusal Belirtileri</a:t>
          </a:r>
        </a:p>
      </dsp:txBody>
      <dsp:txXfrm>
        <a:off x="1642902" y="1110151"/>
        <a:ext cx="1583499" cy="1517933"/>
      </dsp:txXfrm>
    </dsp:sp>
    <dsp:sp modelId="{98A45B9E-4837-4E82-BCAD-EBB7AF83D40E}">
      <dsp:nvSpPr>
        <dsp:cNvPr id="0" name=""/>
        <dsp:cNvSpPr/>
      </dsp:nvSpPr>
      <dsp:spPr>
        <a:xfrm>
          <a:off x="3518350" y="2952817"/>
          <a:ext cx="1350471" cy="135047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Fiziksel</a:t>
          </a:r>
        </a:p>
        <a:p>
          <a:pPr marL="0" lvl="0" indent="0" algn="ctr" defTabSz="533400">
            <a:lnSpc>
              <a:spcPct val="90000"/>
            </a:lnSpc>
            <a:spcBef>
              <a:spcPct val="0"/>
            </a:spcBef>
            <a:spcAft>
              <a:spcPct val="35000"/>
            </a:spcAft>
            <a:buNone/>
          </a:pPr>
          <a:r>
            <a:rPr lang="tr-TR" sz="1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Belirtileri</a:t>
          </a:r>
          <a:endParaRPr lang="tr-TR" sz="1200" kern="1200" dirty="0"/>
        </a:p>
      </dsp:txBody>
      <dsp:txXfrm>
        <a:off x="3716122" y="3150589"/>
        <a:ext cx="954927" cy="954927"/>
      </dsp:txXfrm>
    </dsp:sp>
    <dsp:sp modelId="{3EF98056-17F9-42BC-974D-C20FB66FD8BF}">
      <dsp:nvSpPr>
        <dsp:cNvPr id="0" name=""/>
        <dsp:cNvSpPr/>
      </dsp:nvSpPr>
      <dsp:spPr>
        <a:xfrm>
          <a:off x="1759416" y="4711751"/>
          <a:ext cx="1350471" cy="135047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Zihinsel Belirtileri</a:t>
          </a:r>
        </a:p>
      </dsp:txBody>
      <dsp:txXfrm>
        <a:off x="1957188" y="4909523"/>
        <a:ext cx="954927" cy="954927"/>
      </dsp:txXfrm>
    </dsp:sp>
    <dsp:sp modelId="{E05B69E7-6FD5-4A1C-A750-0A142F7E2CB4}">
      <dsp:nvSpPr>
        <dsp:cNvPr id="0" name=""/>
        <dsp:cNvSpPr/>
      </dsp:nvSpPr>
      <dsp:spPr>
        <a:xfrm>
          <a:off x="482" y="2952817"/>
          <a:ext cx="1350471" cy="135047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Sosyal ve Davranışsal Belirtileri</a:t>
          </a:r>
        </a:p>
      </dsp:txBody>
      <dsp:txXfrm>
        <a:off x="198254" y="3150589"/>
        <a:ext cx="954927" cy="95492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8118-CE1E-434A-B35B-356D44B9C50D}">
      <dsp:nvSpPr>
        <dsp:cNvPr id="0" name=""/>
        <dsp:cNvSpPr/>
      </dsp:nvSpPr>
      <dsp:spPr>
        <a:xfrm>
          <a:off x="1084180" y="2277581"/>
          <a:ext cx="2700942" cy="2700942"/>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STRES BELİRTİLERİ</a:t>
          </a:r>
        </a:p>
      </dsp:txBody>
      <dsp:txXfrm>
        <a:off x="1479724" y="2673125"/>
        <a:ext cx="1909854" cy="1909854"/>
      </dsp:txXfrm>
    </dsp:sp>
    <dsp:sp modelId="{BEC3E765-D15D-463C-ABB8-7F1A9A428DDE}">
      <dsp:nvSpPr>
        <dsp:cNvPr id="0" name=""/>
        <dsp:cNvSpPr/>
      </dsp:nvSpPr>
      <dsp:spPr>
        <a:xfrm>
          <a:off x="1314949" y="795777"/>
          <a:ext cx="2239405" cy="2146681"/>
        </a:xfrm>
        <a:prstGeom prst="ellipse">
          <a:avLst/>
        </a:prstGeom>
        <a:solidFill>
          <a:srgbClr val="00B0F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Zihinsel Belirtileri</a:t>
          </a:r>
        </a:p>
      </dsp:txBody>
      <dsp:txXfrm>
        <a:off x="1642902" y="1110151"/>
        <a:ext cx="1583499" cy="1517933"/>
      </dsp:txXfrm>
    </dsp:sp>
    <dsp:sp modelId="{98A45B9E-4837-4E82-BCAD-EBB7AF83D40E}">
      <dsp:nvSpPr>
        <dsp:cNvPr id="0" name=""/>
        <dsp:cNvSpPr/>
      </dsp:nvSpPr>
      <dsp:spPr>
        <a:xfrm>
          <a:off x="3518350" y="2952817"/>
          <a:ext cx="1350471" cy="135047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Fiziksel</a:t>
          </a:r>
        </a:p>
        <a:p>
          <a:pPr marL="0" lvl="0" indent="0" algn="ctr" defTabSz="533400">
            <a:lnSpc>
              <a:spcPct val="90000"/>
            </a:lnSpc>
            <a:spcBef>
              <a:spcPct val="0"/>
            </a:spcBef>
            <a:spcAft>
              <a:spcPct val="35000"/>
            </a:spcAft>
            <a:buNone/>
          </a:pPr>
          <a:r>
            <a:rPr lang="tr-TR" sz="1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Belirtileri</a:t>
          </a:r>
          <a:endParaRPr lang="tr-TR" sz="1200" kern="1200" dirty="0"/>
        </a:p>
      </dsp:txBody>
      <dsp:txXfrm>
        <a:off x="3716122" y="3150589"/>
        <a:ext cx="954927" cy="954927"/>
      </dsp:txXfrm>
    </dsp:sp>
    <dsp:sp modelId="{3EF98056-17F9-42BC-974D-C20FB66FD8BF}">
      <dsp:nvSpPr>
        <dsp:cNvPr id="0" name=""/>
        <dsp:cNvSpPr/>
      </dsp:nvSpPr>
      <dsp:spPr>
        <a:xfrm>
          <a:off x="1759416" y="4711751"/>
          <a:ext cx="1350471" cy="135047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Duygusal Belirtileri</a:t>
          </a:r>
        </a:p>
      </dsp:txBody>
      <dsp:txXfrm>
        <a:off x="1957188" y="4909523"/>
        <a:ext cx="954927" cy="954927"/>
      </dsp:txXfrm>
    </dsp:sp>
    <dsp:sp modelId="{E05B69E7-6FD5-4A1C-A750-0A142F7E2CB4}">
      <dsp:nvSpPr>
        <dsp:cNvPr id="0" name=""/>
        <dsp:cNvSpPr/>
      </dsp:nvSpPr>
      <dsp:spPr>
        <a:xfrm>
          <a:off x="482" y="2952817"/>
          <a:ext cx="1350471" cy="135047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Sosyal ve Davranışsal Belirtileri</a:t>
          </a:r>
        </a:p>
      </dsp:txBody>
      <dsp:txXfrm>
        <a:off x="198254" y="3150589"/>
        <a:ext cx="954927" cy="95492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8118-CE1E-434A-B35B-356D44B9C50D}">
      <dsp:nvSpPr>
        <dsp:cNvPr id="0" name=""/>
        <dsp:cNvSpPr/>
      </dsp:nvSpPr>
      <dsp:spPr>
        <a:xfrm>
          <a:off x="1084180" y="2277581"/>
          <a:ext cx="2700942" cy="2700942"/>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STRES BELİRTİLERİ</a:t>
          </a:r>
        </a:p>
      </dsp:txBody>
      <dsp:txXfrm>
        <a:off x="1479724" y="2673125"/>
        <a:ext cx="1909854" cy="1909854"/>
      </dsp:txXfrm>
    </dsp:sp>
    <dsp:sp modelId="{BEC3E765-D15D-463C-ABB8-7F1A9A428DDE}">
      <dsp:nvSpPr>
        <dsp:cNvPr id="0" name=""/>
        <dsp:cNvSpPr/>
      </dsp:nvSpPr>
      <dsp:spPr>
        <a:xfrm>
          <a:off x="1314949" y="795777"/>
          <a:ext cx="2239405" cy="2146681"/>
        </a:xfrm>
        <a:prstGeom prst="ellipse">
          <a:avLst/>
        </a:prstGeom>
        <a:solidFill>
          <a:srgbClr val="00B0F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Sosyal ve Davranışsal Belirtileri</a:t>
          </a:r>
        </a:p>
      </dsp:txBody>
      <dsp:txXfrm>
        <a:off x="1642902" y="1110151"/>
        <a:ext cx="1583499" cy="1517933"/>
      </dsp:txXfrm>
    </dsp:sp>
    <dsp:sp modelId="{98A45B9E-4837-4E82-BCAD-EBB7AF83D40E}">
      <dsp:nvSpPr>
        <dsp:cNvPr id="0" name=""/>
        <dsp:cNvSpPr/>
      </dsp:nvSpPr>
      <dsp:spPr>
        <a:xfrm>
          <a:off x="3518350" y="2952817"/>
          <a:ext cx="1350471" cy="135047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Fiziksel</a:t>
          </a:r>
        </a:p>
        <a:p>
          <a:pPr marL="0" lvl="0" indent="0" algn="ctr" defTabSz="533400">
            <a:lnSpc>
              <a:spcPct val="90000"/>
            </a:lnSpc>
            <a:spcBef>
              <a:spcPct val="0"/>
            </a:spcBef>
            <a:spcAft>
              <a:spcPct val="35000"/>
            </a:spcAft>
            <a:buNone/>
          </a:pPr>
          <a:r>
            <a:rPr lang="tr-TR" sz="12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Belirtileri</a:t>
          </a:r>
          <a:endParaRPr lang="tr-TR" sz="1200" kern="1200" dirty="0"/>
        </a:p>
      </dsp:txBody>
      <dsp:txXfrm>
        <a:off x="3716122" y="3150589"/>
        <a:ext cx="954927" cy="954927"/>
      </dsp:txXfrm>
    </dsp:sp>
    <dsp:sp modelId="{3EF98056-17F9-42BC-974D-C20FB66FD8BF}">
      <dsp:nvSpPr>
        <dsp:cNvPr id="0" name=""/>
        <dsp:cNvSpPr/>
      </dsp:nvSpPr>
      <dsp:spPr>
        <a:xfrm>
          <a:off x="1759416" y="4711751"/>
          <a:ext cx="1350471" cy="135047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Duygusal Belirtileri</a:t>
          </a:r>
        </a:p>
      </dsp:txBody>
      <dsp:txXfrm>
        <a:off x="1957188" y="4909523"/>
        <a:ext cx="954927" cy="954927"/>
      </dsp:txXfrm>
    </dsp:sp>
    <dsp:sp modelId="{E05B69E7-6FD5-4A1C-A750-0A142F7E2CB4}">
      <dsp:nvSpPr>
        <dsp:cNvPr id="0" name=""/>
        <dsp:cNvSpPr/>
      </dsp:nvSpPr>
      <dsp:spPr>
        <a:xfrm>
          <a:off x="482" y="2952817"/>
          <a:ext cx="1350471" cy="1350471"/>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Zihinsel Belirtileri</a:t>
          </a:r>
        </a:p>
      </dsp:txBody>
      <dsp:txXfrm>
        <a:off x="198254" y="3150589"/>
        <a:ext cx="954927" cy="95492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6420-6D47-4182-BA76-F2125804B073}">
      <dsp:nvSpPr>
        <dsp:cNvPr id="0" name=""/>
        <dsp:cNvSpPr/>
      </dsp:nvSpPr>
      <dsp:spPr>
        <a:xfrm>
          <a:off x="4246908" y="3524578"/>
          <a:ext cx="2955455" cy="2955455"/>
        </a:xfrm>
        <a:prstGeom prst="ellipse">
          <a:avLst/>
        </a:prstGeom>
        <a:solidFill>
          <a:srgbClr val="002060"/>
        </a:solidFill>
        <a:ln w="38100">
          <a:solidFill>
            <a:schemeClr val="bg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b="1" kern="1200" dirty="0">
              <a:latin typeface="Maiandra GD" pitchFamily="34" charset="0"/>
            </a:rPr>
            <a:t>Stres Tepkisinin Basamakları</a:t>
          </a:r>
        </a:p>
      </dsp:txBody>
      <dsp:txXfrm>
        <a:off x="4679724" y="3957394"/>
        <a:ext cx="2089823" cy="2089823"/>
      </dsp:txXfrm>
    </dsp:sp>
    <dsp:sp modelId="{952AFD50-2A22-401B-9ED2-43759FD6C783}">
      <dsp:nvSpPr>
        <dsp:cNvPr id="0" name=""/>
        <dsp:cNvSpPr/>
      </dsp:nvSpPr>
      <dsp:spPr>
        <a:xfrm rot="12900000">
          <a:off x="2342364" y="3007168"/>
          <a:ext cx="2268774" cy="842304"/>
        </a:xfrm>
        <a:prstGeom prst="leftArrow">
          <a:avLst>
            <a:gd name="adj1" fmla="val 60000"/>
            <a:gd name="adj2" fmla="val 50000"/>
          </a:avLst>
        </a:prstGeom>
        <a:solidFill>
          <a:srgbClr val="FF0000"/>
        </a:solidFill>
        <a:ln w="38100">
          <a:solidFill>
            <a:schemeClr val="bg1"/>
          </a:solidFill>
          <a:prstDash val="dash"/>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D4E53B12-EACE-4714-AE1F-13ED1F47B857}">
      <dsp:nvSpPr>
        <dsp:cNvPr id="0" name=""/>
        <dsp:cNvSpPr/>
      </dsp:nvSpPr>
      <dsp:spPr>
        <a:xfrm>
          <a:off x="1143675" y="1654590"/>
          <a:ext cx="2807682" cy="2246145"/>
        </a:xfrm>
        <a:prstGeom prst="roundRect">
          <a:avLst>
            <a:gd name="adj" fmla="val 10000"/>
          </a:avLst>
        </a:prstGeom>
        <a:solidFill>
          <a:srgbClr val="FF0000"/>
        </a:solidFill>
        <a:ln w="38100">
          <a:solidFill>
            <a:schemeClr val="bg1"/>
          </a:solidFill>
          <a:prstDash val="dash"/>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tr-TR" sz="4000" b="1" kern="1200" dirty="0">
              <a:latin typeface="Maiandra GD" pitchFamily="34" charset="0"/>
            </a:rPr>
            <a:t>Alarm </a:t>
          </a:r>
          <a:r>
            <a:rPr lang="tr-TR" sz="4000" b="1" kern="1200" dirty="0" err="1">
              <a:latin typeface="Maiandra GD" pitchFamily="34" charset="0"/>
            </a:rPr>
            <a:t>ReaksiyonuEvresi</a:t>
          </a:r>
          <a:endParaRPr lang="tr-TR" sz="4000" b="1" kern="1200" dirty="0">
            <a:latin typeface="Maiandra GD" pitchFamily="34" charset="0"/>
          </a:endParaRPr>
        </a:p>
      </dsp:txBody>
      <dsp:txXfrm>
        <a:off x="1209462" y="1720377"/>
        <a:ext cx="2676108" cy="2114571"/>
      </dsp:txXfrm>
    </dsp:sp>
    <dsp:sp modelId="{B3910DE2-66F0-4FC4-9F47-77A099513672}">
      <dsp:nvSpPr>
        <dsp:cNvPr id="0" name=""/>
        <dsp:cNvSpPr/>
      </dsp:nvSpPr>
      <dsp:spPr>
        <a:xfrm rot="16200000">
          <a:off x="4590248" y="1836994"/>
          <a:ext cx="2268774" cy="842304"/>
        </a:xfrm>
        <a:prstGeom prst="leftArrow">
          <a:avLst>
            <a:gd name="adj1" fmla="val 60000"/>
            <a:gd name="adj2" fmla="val 50000"/>
          </a:avLst>
        </a:prstGeom>
        <a:solidFill>
          <a:srgbClr val="FF0000"/>
        </a:solidFill>
        <a:ln w="38100">
          <a:solidFill>
            <a:schemeClr val="bg1"/>
          </a:solidFill>
          <a:prstDash val="dash"/>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583D7C49-771B-46A3-9744-1021C569DCAF}">
      <dsp:nvSpPr>
        <dsp:cNvPr id="0" name=""/>
        <dsp:cNvSpPr/>
      </dsp:nvSpPr>
      <dsp:spPr>
        <a:xfrm>
          <a:off x="4320794" y="686"/>
          <a:ext cx="2807682" cy="2246145"/>
        </a:xfrm>
        <a:prstGeom prst="roundRect">
          <a:avLst>
            <a:gd name="adj" fmla="val 10000"/>
          </a:avLst>
        </a:prstGeom>
        <a:solidFill>
          <a:srgbClr val="FF0000"/>
        </a:solidFill>
        <a:ln w="38100">
          <a:solidFill>
            <a:schemeClr val="bg1"/>
          </a:solid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tr-TR" sz="4000" b="1" kern="1200" dirty="0">
              <a:latin typeface="Maiandra GD" pitchFamily="34" charset="0"/>
            </a:rPr>
            <a:t>Direnç Evresi</a:t>
          </a:r>
        </a:p>
      </dsp:txBody>
      <dsp:txXfrm>
        <a:off x="4386581" y="66473"/>
        <a:ext cx="2676108" cy="2114571"/>
      </dsp:txXfrm>
    </dsp:sp>
    <dsp:sp modelId="{5B9F4AB4-26C2-4171-8936-74ACBDCAED9F}">
      <dsp:nvSpPr>
        <dsp:cNvPr id="0" name=""/>
        <dsp:cNvSpPr/>
      </dsp:nvSpPr>
      <dsp:spPr>
        <a:xfrm rot="19500000">
          <a:off x="6838132" y="3007168"/>
          <a:ext cx="2268774" cy="842304"/>
        </a:xfrm>
        <a:prstGeom prst="leftArrow">
          <a:avLst>
            <a:gd name="adj1" fmla="val 60000"/>
            <a:gd name="adj2" fmla="val 50000"/>
          </a:avLst>
        </a:prstGeom>
        <a:solidFill>
          <a:srgbClr val="FF0000"/>
        </a:solidFill>
        <a:ln w="38100">
          <a:solidFill>
            <a:schemeClr val="bg1"/>
          </a:solidFill>
          <a:prstDash val="dash"/>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tint val="60000"/>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EC4C6692-4609-4C76-B09B-A3D6D406E566}">
      <dsp:nvSpPr>
        <dsp:cNvPr id="0" name=""/>
        <dsp:cNvSpPr/>
      </dsp:nvSpPr>
      <dsp:spPr>
        <a:xfrm>
          <a:off x="7497914" y="1654590"/>
          <a:ext cx="2807682" cy="2246145"/>
        </a:xfrm>
        <a:prstGeom prst="roundRect">
          <a:avLst>
            <a:gd name="adj" fmla="val 10000"/>
          </a:avLst>
        </a:prstGeom>
        <a:solidFill>
          <a:srgbClr val="FF0000"/>
        </a:solidFill>
        <a:ln w="38100">
          <a:solidFill>
            <a:schemeClr val="bg1"/>
          </a:solidFill>
          <a:prstDash val="dash"/>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tr-TR" sz="4000" b="1" kern="1200" dirty="0">
              <a:latin typeface="Maiandra GD" pitchFamily="34" charset="0"/>
            </a:rPr>
            <a:t>Tükenme Evresi</a:t>
          </a:r>
          <a:endParaRPr lang="tr-TR" sz="3200" b="1" kern="1200" dirty="0">
            <a:latin typeface="Maiandra GD" pitchFamily="34" charset="0"/>
          </a:endParaRPr>
        </a:p>
      </dsp:txBody>
      <dsp:txXfrm>
        <a:off x="7563701" y="1720377"/>
        <a:ext cx="2676108" cy="211457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6420-6D47-4182-BA76-F2125804B073}">
      <dsp:nvSpPr>
        <dsp:cNvPr id="0" name=""/>
        <dsp:cNvSpPr/>
      </dsp:nvSpPr>
      <dsp:spPr>
        <a:xfrm>
          <a:off x="354819" y="3298127"/>
          <a:ext cx="3178793" cy="3178793"/>
        </a:xfrm>
        <a:prstGeom prst="ellipse">
          <a:avLst/>
        </a:prstGeom>
        <a:solidFill>
          <a:srgbClr val="00206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tr-TR" sz="3300" b="1" kern="1200" dirty="0">
              <a:latin typeface="Maiandra GD" pitchFamily="34" charset="0"/>
            </a:rPr>
            <a:t>Stres Tepkisinin Basamakları</a:t>
          </a:r>
        </a:p>
      </dsp:txBody>
      <dsp:txXfrm>
        <a:off x="820342" y="3763650"/>
        <a:ext cx="2247747" cy="2247747"/>
      </dsp:txXfrm>
    </dsp:sp>
    <dsp:sp modelId="{952AFD50-2A22-401B-9ED2-43759FD6C783}">
      <dsp:nvSpPr>
        <dsp:cNvPr id="0" name=""/>
        <dsp:cNvSpPr/>
      </dsp:nvSpPr>
      <dsp:spPr>
        <a:xfrm rot="16200000">
          <a:off x="958398" y="1744580"/>
          <a:ext cx="1971635" cy="905956"/>
        </a:xfrm>
        <a:prstGeom prst="leftArrow">
          <a:avLst>
            <a:gd name="adj1" fmla="val 60000"/>
            <a:gd name="adj2" fmla="val 5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D4E53B12-EACE-4714-AE1F-13ED1F47B857}">
      <dsp:nvSpPr>
        <dsp:cNvPr id="0" name=""/>
        <dsp:cNvSpPr/>
      </dsp:nvSpPr>
      <dsp:spPr>
        <a:xfrm>
          <a:off x="434289" y="3799"/>
          <a:ext cx="3019853" cy="2415882"/>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tr-TR" sz="4000" b="1" kern="1200" dirty="0">
              <a:latin typeface="Maiandra GD" pitchFamily="34" charset="0"/>
            </a:rPr>
            <a:t>1. EVRE</a:t>
          </a:r>
        </a:p>
        <a:p>
          <a:pPr marL="0" lvl="0" indent="0" algn="ctr" defTabSz="1778000">
            <a:lnSpc>
              <a:spcPct val="90000"/>
            </a:lnSpc>
            <a:spcBef>
              <a:spcPct val="0"/>
            </a:spcBef>
            <a:spcAft>
              <a:spcPct val="35000"/>
            </a:spcAft>
            <a:buNone/>
          </a:pPr>
          <a:r>
            <a:rPr lang="tr-TR" sz="4000" b="1" kern="1200" dirty="0">
              <a:latin typeface="Maiandra GD" pitchFamily="34" charset="0"/>
            </a:rPr>
            <a:t>Alarm Reaksiyonu</a:t>
          </a:r>
        </a:p>
      </dsp:txBody>
      <dsp:txXfrm>
        <a:off x="505048" y="74558"/>
        <a:ext cx="2878335" cy="227436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6420-6D47-4182-BA76-F2125804B073}">
      <dsp:nvSpPr>
        <dsp:cNvPr id="0" name=""/>
        <dsp:cNvSpPr/>
      </dsp:nvSpPr>
      <dsp:spPr>
        <a:xfrm>
          <a:off x="354819" y="3298127"/>
          <a:ext cx="3178793" cy="3178793"/>
        </a:xfrm>
        <a:prstGeom prst="ellipse">
          <a:avLst/>
        </a:prstGeom>
        <a:solidFill>
          <a:srgbClr val="00206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tr-TR" sz="3300" b="1" kern="1200" dirty="0">
              <a:latin typeface="Maiandra GD" pitchFamily="34" charset="0"/>
            </a:rPr>
            <a:t>Stres Tepkisinin Basamakları</a:t>
          </a:r>
        </a:p>
      </dsp:txBody>
      <dsp:txXfrm>
        <a:off x="820342" y="3763650"/>
        <a:ext cx="2247747" cy="2247747"/>
      </dsp:txXfrm>
    </dsp:sp>
    <dsp:sp modelId="{952AFD50-2A22-401B-9ED2-43759FD6C783}">
      <dsp:nvSpPr>
        <dsp:cNvPr id="0" name=""/>
        <dsp:cNvSpPr/>
      </dsp:nvSpPr>
      <dsp:spPr>
        <a:xfrm rot="16200000">
          <a:off x="958398" y="1744580"/>
          <a:ext cx="1971635" cy="905956"/>
        </a:xfrm>
        <a:prstGeom prst="leftArrow">
          <a:avLst>
            <a:gd name="adj1" fmla="val 60000"/>
            <a:gd name="adj2" fmla="val 5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D4E53B12-EACE-4714-AE1F-13ED1F47B857}">
      <dsp:nvSpPr>
        <dsp:cNvPr id="0" name=""/>
        <dsp:cNvSpPr/>
      </dsp:nvSpPr>
      <dsp:spPr>
        <a:xfrm>
          <a:off x="434289" y="3799"/>
          <a:ext cx="3019853" cy="2415882"/>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tr-TR" sz="4000" b="1" kern="1200" dirty="0">
              <a:latin typeface="Maiandra GD" pitchFamily="34" charset="0"/>
            </a:rPr>
            <a:t>2. EVRE</a:t>
          </a:r>
        </a:p>
        <a:p>
          <a:pPr marL="0" lvl="0" indent="0" algn="ctr" defTabSz="1778000">
            <a:lnSpc>
              <a:spcPct val="90000"/>
            </a:lnSpc>
            <a:spcBef>
              <a:spcPct val="0"/>
            </a:spcBef>
            <a:spcAft>
              <a:spcPct val="35000"/>
            </a:spcAft>
            <a:buNone/>
          </a:pPr>
          <a:r>
            <a:rPr lang="tr-TR" sz="4000" b="1" kern="1200" dirty="0">
              <a:latin typeface="Maiandra GD" pitchFamily="34" charset="0"/>
            </a:rPr>
            <a:t>Direnç</a:t>
          </a:r>
        </a:p>
        <a:p>
          <a:pPr marL="0" lvl="0" indent="0" algn="ctr" defTabSz="1778000">
            <a:lnSpc>
              <a:spcPct val="90000"/>
            </a:lnSpc>
            <a:spcBef>
              <a:spcPct val="0"/>
            </a:spcBef>
            <a:spcAft>
              <a:spcPct val="35000"/>
            </a:spcAft>
            <a:buNone/>
          </a:pPr>
          <a:r>
            <a:rPr lang="tr-TR" sz="4000" b="1" kern="1200" dirty="0">
              <a:latin typeface="Maiandra GD" pitchFamily="34" charset="0"/>
            </a:rPr>
            <a:t>Dönemi</a:t>
          </a:r>
        </a:p>
      </dsp:txBody>
      <dsp:txXfrm>
        <a:off x="505048" y="74558"/>
        <a:ext cx="2878335" cy="2274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BD122-A931-40D9-B5FC-31048387BDC2}">
      <dsp:nvSpPr>
        <dsp:cNvPr id="0" name=""/>
        <dsp:cNvSpPr/>
      </dsp:nvSpPr>
      <dsp:spPr>
        <a:xfrm>
          <a:off x="5701" y="653712"/>
          <a:ext cx="2023984" cy="2023984"/>
        </a:xfrm>
        <a:prstGeom prst="ellipse">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Mizaç </a:t>
          </a:r>
        </a:p>
      </dsp:txBody>
      <dsp:txXfrm>
        <a:off x="302107" y="950118"/>
        <a:ext cx="1431172" cy="1431172"/>
      </dsp:txXfrm>
    </dsp:sp>
    <dsp:sp modelId="{EF41DA30-81E5-4BE7-854C-4525690D7681}">
      <dsp:nvSpPr>
        <dsp:cNvPr id="0" name=""/>
        <dsp:cNvSpPr/>
      </dsp:nvSpPr>
      <dsp:spPr>
        <a:xfrm>
          <a:off x="430738" y="2842044"/>
          <a:ext cx="1173911" cy="1173911"/>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586340" y="3290948"/>
        <a:ext cx="862707" cy="276103"/>
      </dsp:txXfrm>
    </dsp:sp>
    <dsp:sp modelId="{D6223404-675B-4FBC-9220-883DB0DEE4C3}">
      <dsp:nvSpPr>
        <dsp:cNvPr id="0" name=""/>
        <dsp:cNvSpPr/>
      </dsp:nvSpPr>
      <dsp:spPr>
        <a:xfrm>
          <a:off x="5701" y="4180303"/>
          <a:ext cx="2023984" cy="2023984"/>
        </a:xfrm>
        <a:prstGeom prst="ellipse">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Karakter </a:t>
          </a:r>
        </a:p>
      </dsp:txBody>
      <dsp:txXfrm>
        <a:off x="302107" y="4476709"/>
        <a:ext cx="1431172" cy="1431172"/>
      </dsp:txXfrm>
    </dsp:sp>
    <dsp:sp modelId="{64D3FE79-2C38-4A73-A3EC-FFB96666D41A}">
      <dsp:nvSpPr>
        <dsp:cNvPr id="0" name=""/>
        <dsp:cNvSpPr/>
      </dsp:nvSpPr>
      <dsp:spPr>
        <a:xfrm>
          <a:off x="2333283" y="3052538"/>
          <a:ext cx="643627" cy="75292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a:off x="2333283" y="3203122"/>
        <a:ext cx="450539" cy="451754"/>
      </dsp:txXfrm>
    </dsp:sp>
    <dsp:sp modelId="{C4B6E752-BD79-40CE-8FC9-34A667A4E507}">
      <dsp:nvSpPr>
        <dsp:cNvPr id="0" name=""/>
        <dsp:cNvSpPr/>
      </dsp:nvSpPr>
      <dsp:spPr>
        <a:xfrm>
          <a:off x="3244076" y="1405015"/>
          <a:ext cx="4047969" cy="4047969"/>
        </a:xfrm>
        <a:prstGeom prst="ellipse">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tr-TR" sz="6500" kern="1200" dirty="0"/>
            <a:t>Kişilik </a:t>
          </a:r>
        </a:p>
      </dsp:txBody>
      <dsp:txXfrm>
        <a:off x="3836887" y="1997826"/>
        <a:ext cx="2862347" cy="286234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6420-6D47-4182-BA76-F2125804B073}">
      <dsp:nvSpPr>
        <dsp:cNvPr id="0" name=""/>
        <dsp:cNvSpPr/>
      </dsp:nvSpPr>
      <dsp:spPr>
        <a:xfrm>
          <a:off x="354819" y="3298127"/>
          <a:ext cx="3178793" cy="3178793"/>
        </a:xfrm>
        <a:prstGeom prst="ellipse">
          <a:avLst/>
        </a:prstGeom>
        <a:solidFill>
          <a:srgbClr val="00206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tr-TR" sz="3300" b="1" kern="1200" dirty="0">
              <a:latin typeface="Maiandra GD" pitchFamily="34" charset="0"/>
            </a:rPr>
            <a:t>Stres Tepkisinin Basamakları</a:t>
          </a:r>
        </a:p>
      </dsp:txBody>
      <dsp:txXfrm>
        <a:off x="820342" y="3763650"/>
        <a:ext cx="2247747" cy="2247747"/>
      </dsp:txXfrm>
    </dsp:sp>
    <dsp:sp modelId="{952AFD50-2A22-401B-9ED2-43759FD6C783}">
      <dsp:nvSpPr>
        <dsp:cNvPr id="0" name=""/>
        <dsp:cNvSpPr/>
      </dsp:nvSpPr>
      <dsp:spPr>
        <a:xfrm rot="16200000">
          <a:off x="958398" y="1744580"/>
          <a:ext cx="1971635" cy="905956"/>
        </a:xfrm>
        <a:prstGeom prst="leftArrow">
          <a:avLst>
            <a:gd name="adj1" fmla="val 60000"/>
            <a:gd name="adj2" fmla="val 5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D4E53B12-EACE-4714-AE1F-13ED1F47B857}">
      <dsp:nvSpPr>
        <dsp:cNvPr id="0" name=""/>
        <dsp:cNvSpPr/>
      </dsp:nvSpPr>
      <dsp:spPr>
        <a:xfrm>
          <a:off x="434289" y="3799"/>
          <a:ext cx="3019853" cy="2415882"/>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tr-TR" sz="4000" b="1" kern="1200" dirty="0">
              <a:latin typeface="Maiandra GD" pitchFamily="34" charset="0"/>
            </a:rPr>
            <a:t>3. EVRE</a:t>
          </a:r>
        </a:p>
        <a:p>
          <a:pPr marL="0" lvl="0" indent="0" algn="ctr" defTabSz="1778000">
            <a:lnSpc>
              <a:spcPct val="90000"/>
            </a:lnSpc>
            <a:spcBef>
              <a:spcPct val="0"/>
            </a:spcBef>
            <a:spcAft>
              <a:spcPct val="35000"/>
            </a:spcAft>
            <a:buNone/>
          </a:pPr>
          <a:r>
            <a:rPr lang="tr-TR" sz="4000" b="1" kern="1200" dirty="0">
              <a:latin typeface="Maiandra GD" pitchFamily="34" charset="0"/>
            </a:rPr>
            <a:t>Tükenme </a:t>
          </a:r>
        </a:p>
      </dsp:txBody>
      <dsp:txXfrm>
        <a:off x="505048" y="74558"/>
        <a:ext cx="2878335" cy="227436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6420-6D47-4182-BA76-F2125804B073}">
      <dsp:nvSpPr>
        <dsp:cNvPr id="0" name=""/>
        <dsp:cNvSpPr/>
      </dsp:nvSpPr>
      <dsp:spPr>
        <a:xfrm>
          <a:off x="4358438" y="3316105"/>
          <a:ext cx="3163972" cy="3163972"/>
        </a:xfrm>
        <a:prstGeom prst="ellipse">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tr-TR" sz="3700" b="1" kern="1200" dirty="0">
              <a:latin typeface="Maiandra GD" pitchFamily="34" charset="0"/>
            </a:rPr>
            <a:t>Stres Kaynakları</a:t>
          </a:r>
        </a:p>
      </dsp:txBody>
      <dsp:txXfrm>
        <a:off x="4821791" y="3779458"/>
        <a:ext cx="2237266" cy="2237266"/>
      </dsp:txXfrm>
    </dsp:sp>
    <dsp:sp modelId="{6FDA5BA2-6DA9-4AB0-9A31-20E3222BD6B2}">
      <dsp:nvSpPr>
        <dsp:cNvPr id="0" name=""/>
        <dsp:cNvSpPr/>
      </dsp:nvSpPr>
      <dsp:spPr>
        <a:xfrm rot="11700000">
          <a:off x="1962042" y="3697121"/>
          <a:ext cx="2357916" cy="901732"/>
        </a:xfrm>
        <a:prstGeom prst="leftArrow">
          <a:avLst>
            <a:gd name="adj1" fmla="val 60000"/>
            <a:gd name="adj2" fmla="val 50000"/>
          </a:avLst>
        </a:prstGeom>
        <a:solidFill>
          <a:schemeClr val="accent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B904281-398B-43F6-84AE-DECF30E17C92}">
      <dsp:nvSpPr>
        <dsp:cNvPr id="0" name=""/>
        <dsp:cNvSpPr/>
      </dsp:nvSpPr>
      <dsp:spPr>
        <a:xfrm>
          <a:off x="499327" y="2640541"/>
          <a:ext cx="3005773" cy="2404619"/>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tr-TR" sz="2900" kern="1200" dirty="0"/>
            <a:t>Fiziksel Stres Kaynakları</a:t>
          </a:r>
        </a:p>
        <a:p>
          <a:pPr marL="0" lvl="0" indent="0" algn="ctr" defTabSz="1289050">
            <a:lnSpc>
              <a:spcPct val="90000"/>
            </a:lnSpc>
            <a:spcBef>
              <a:spcPct val="0"/>
            </a:spcBef>
            <a:spcAft>
              <a:spcPct val="35000"/>
            </a:spcAft>
            <a:buNone/>
          </a:pPr>
          <a:r>
            <a:rPr lang="tr-TR" sz="2900" kern="1200" dirty="0"/>
            <a:t>(Ses, ışık, kalabalık, gürültü </a:t>
          </a:r>
          <a:r>
            <a:rPr lang="tr-TR" sz="2900" kern="1200" dirty="0" err="1"/>
            <a:t>vb</a:t>
          </a:r>
          <a:r>
            <a:rPr lang="tr-TR" sz="2900" kern="1200" dirty="0"/>
            <a:t>)</a:t>
          </a:r>
        </a:p>
      </dsp:txBody>
      <dsp:txXfrm>
        <a:off x="569756" y="2710970"/>
        <a:ext cx="2864915" cy="2263761"/>
      </dsp:txXfrm>
    </dsp:sp>
    <dsp:sp modelId="{5E7E4F4A-AAA6-467A-8825-DDC37CE7DE14}">
      <dsp:nvSpPr>
        <dsp:cNvPr id="0" name=""/>
        <dsp:cNvSpPr/>
      </dsp:nvSpPr>
      <dsp:spPr>
        <a:xfrm rot="14700000">
          <a:off x="3536643" y="1820584"/>
          <a:ext cx="2357916" cy="901732"/>
        </a:xfrm>
        <a:prstGeom prst="leftArrow">
          <a:avLst>
            <a:gd name="adj1" fmla="val 60000"/>
            <a:gd name="adj2" fmla="val 50000"/>
          </a:avLst>
        </a:prstGeom>
        <a:solidFill>
          <a:schemeClr val="accent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DB634CF-FDA0-416D-8311-1118FD0CFA01}">
      <dsp:nvSpPr>
        <dsp:cNvPr id="0" name=""/>
        <dsp:cNvSpPr/>
      </dsp:nvSpPr>
      <dsp:spPr>
        <a:xfrm>
          <a:off x="2714466" y="642"/>
          <a:ext cx="3005773" cy="2404619"/>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tr-TR" sz="2900" kern="1200" dirty="0"/>
            <a:t>Sosyal Ekonomik Kaynaklar</a:t>
          </a:r>
        </a:p>
        <a:p>
          <a:pPr marL="0" lvl="0" indent="0" algn="ctr" defTabSz="1289050">
            <a:lnSpc>
              <a:spcPct val="90000"/>
            </a:lnSpc>
            <a:spcBef>
              <a:spcPct val="0"/>
            </a:spcBef>
            <a:spcAft>
              <a:spcPct val="35000"/>
            </a:spcAft>
            <a:buNone/>
          </a:pPr>
          <a:r>
            <a:rPr lang="tr-TR" sz="2900" kern="1200" dirty="0"/>
            <a:t>Aile, akran ve iş hayatı…</a:t>
          </a:r>
        </a:p>
      </dsp:txBody>
      <dsp:txXfrm>
        <a:off x="2784895" y="71071"/>
        <a:ext cx="2864915" cy="2263761"/>
      </dsp:txXfrm>
    </dsp:sp>
    <dsp:sp modelId="{76FF8EA6-AC1C-4564-8B57-B3B1528FCFB2}">
      <dsp:nvSpPr>
        <dsp:cNvPr id="0" name=""/>
        <dsp:cNvSpPr/>
      </dsp:nvSpPr>
      <dsp:spPr>
        <a:xfrm rot="17700000">
          <a:off x="5986289" y="1820584"/>
          <a:ext cx="2357916" cy="901732"/>
        </a:xfrm>
        <a:prstGeom prst="leftArrow">
          <a:avLst>
            <a:gd name="adj1" fmla="val 60000"/>
            <a:gd name="adj2" fmla="val 50000"/>
          </a:avLst>
        </a:prstGeom>
        <a:solidFill>
          <a:schemeClr val="accent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282278B-CE62-4E07-83B3-34785D101FAD}">
      <dsp:nvSpPr>
        <dsp:cNvPr id="0" name=""/>
        <dsp:cNvSpPr/>
      </dsp:nvSpPr>
      <dsp:spPr>
        <a:xfrm>
          <a:off x="6160610" y="642"/>
          <a:ext cx="3005773" cy="2404619"/>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tr-TR" sz="2900" kern="1200" dirty="0"/>
            <a:t>İş Yaşamı</a:t>
          </a:r>
        </a:p>
      </dsp:txBody>
      <dsp:txXfrm>
        <a:off x="6231039" y="71071"/>
        <a:ext cx="2864915" cy="2263761"/>
      </dsp:txXfrm>
    </dsp:sp>
    <dsp:sp modelId="{8EA7CA44-06F5-4CCA-A0C9-853B4B968AFF}">
      <dsp:nvSpPr>
        <dsp:cNvPr id="0" name=""/>
        <dsp:cNvSpPr/>
      </dsp:nvSpPr>
      <dsp:spPr>
        <a:xfrm rot="20700000">
          <a:off x="7560891" y="3697121"/>
          <a:ext cx="2357916" cy="901732"/>
        </a:xfrm>
        <a:prstGeom prst="leftArrow">
          <a:avLst>
            <a:gd name="adj1" fmla="val 60000"/>
            <a:gd name="adj2" fmla="val 50000"/>
          </a:avLst>
        </a:prstGeom>
        <a:solidFill>
          <a:schemeClr val="accent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3DF16CD-A850-458D-A187-91BAF626ACCD}">
      <dsp:nvSpPr>
        <dsp:cNvPr id="0" name=""/>
        <dsp:cNvSpPr/>
      </dsp:nvSpPr>
      <dsp:spPr>
        <a:xfrm>
          <a:off x="8375748" y="2640541"/>
          <a:ext cx="3005773" cy="2404619"/>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tr-TR" sz="2900" kern="1200" dirty="0"/>
            <a:t>Bireysel ve Psikolojik Kaynaklar</a:t>
          </a:r>
        </a:p>
        <a:p>
          <a:pPr marL="0" lvl="0" indent="0" algn="ctr" defTabSz="1289050">
            <a:lnSpc>
              <a:spcPct val="90000"/>
            </a:lnSpc>
            <a:spcBef>
              <a:spcPct val="0"/>
            </a:spcBef>
            <a:spcAft>
              <a:spcPct val="35000"/>
            </a:spcAft>
            <a:buNone/>
          </a:pPr>
          <a:r>
            <a:rPr lang="tr-TR" sz="2900" kern="1200" dirty="0"/>
            <a:t>(Yaş, cinsiyet, kişilik yapısı…)</a:t>
          </a:r>
        </a:p>
      </dsp:txBody>
      <dsp:txXfrm>
        <a:off x="8446177" y="2710970"/>
        <a:ext cx="2864915" cy="22637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6420-6D47-4182-BA76-F2125804B073}">
      <dsp:nvSpPr>
        <dsp:cNvPr id="0" name=""/>
        <dsp:cNvSpPr/>
      </dsp:nvSpPr>
      <dsp:spPr>
        <a:xfrm>
          <a:off x="4373519" y="3700538"/>
          <a:ext cx="2955870" cy="2955870"/>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b="1" kern="1200" dirty="0">
              <a:latin typeface="Maiandra GD" pitchFamily="34" charset="0"/>
            </a:rPr>
            <a:t>Kişiliğimizi Olduğu gibi Yansıtmayız</a:t>
          </a:r>
        </a:p>
      </dsp:txBody>
      <dsp:txXfrm>
        <a:off x="4806396" y="4133415"/>
        <a:ext cx="2090116" cy="2090116"/>
      </dsp:txXfrm>
    </dsp:sp>
    <dsp:sp modelId="{952AFD50-2A22-401B-9ED2-43759FD6C783}">
      <dsp:nvSpPr>
        <dsp:cNvPr id="0" name=""/>
        <dsp:cNvSpPr/>
      </dsp:nvSpPr>
      <dsp:spPr>
        <a:xfrm rot="12857664">
          <a:off x="1576144" y="2925079"/>
          <a:ext cx="3177733" cy="842422"/>
        </a:xfrm>
        <a:prstGeom prst="leftArrow">
          <a:avLst>
            <a:gd name="adj1" fmla="val 60000"/>
            <a:gd name="adj2" fmla="val 5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D4E53B12-EACE-4714-AE1F-13ED1F47B857}">
      <dsp:nvSpPr>
        <dsp:cNvPr id="0" name=""/>
        <dsp:cNvSpPr/>
      </dsp:nvSpPr>
      <dsp:spPr>
        <a:xfrm>
          <a:off x="151160" y="897309"/>
          <a:ext cx="3402405" cy="3107484"/>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tr-TR" sz="2800" b="1" kern="1200" dirty="0">
              <a:latin typeface="Maiandra GD" pitchFamily="34" charset="0"/>
            </a:rPr>
            <a:t>Kişiliğimizin Beğenmediğimiz yönleri vardır. Bunları saklama ve bastırma eğiliminde oluruz. </a:t>
          </a:r>
        </a:p>
      </dsp:txBody>
      <dsp:txXfrm>
        <a:off x="242175" y="988324"/>
        <a:ext cx="3220375" cy="2925454"/>
      </dsp:txXfrm>
    </dsp:sp>
    <dsp:sp modelId="{B3910DE2-66F0-4FC4-9F47-77A099513672}">
      <dsp:nvSpPr>
        <dsp:cNvPr id="0" name=""/>
        <dsp:cNvSpPr/>
      </dsp:nvSpPr>
      <dsp:spPr>
        <a:xfrm rot="16200000">
          <a:off x="4718033" y="2013973"/>
          <a:ext cx="2266842" cy="842422"/>
        </a:xfrm>
        <a:prstGeom prst="leftArrow">
          <a:avLst>
            <a:gd name="adj1" fmla="val 60000"/>
            <a:gd name="adj2" fmla="val 5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583D7C49-771B-46A3-9744-1021C569DCAF}">
      <dsp:nvSpPr>
        <dsp:cNvPr id="0" name=""/>
        <dsp:cNvSpPr/>
      </dsp:nvSpPr>
      <dsp:spPr>
        <a:xfrm>
          <a:off x="4210920" y="-175688"/>
          <a:ext cx="3281068" cy="2954905"/>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tr-TR" sz="2800" b="1" kern="1200" dirty="0">
              <a:latin typeface="Maiandra GD" pitchFamily="34" charset="0"/>
            </a:rPr>
            <a:t>Kişiliğimizin beğendiğimiz yönleri vardır bunları ise yücelterek ön plana çıkarmaya çalışırız.</a:t>
          </a:r>
        </a:p>
      </dsp:txBody>
      <dsp:txXfrm>
        <a:off x="4297466" y="-89142"/>
        <a:ext cx="3107976" cy="2781813"/>
      </dsp:txXfrm>
    </dsp:sp>
    <dsp:sp modelId="{5B9F4AB4-26C2-4171-8936-74ACBDCAED9F}">
      <dsp:nvSpPr>
        <dsp:cNvPr id="0" name=""/>
        <dsp:cNvSpPr/>
      </dsp:nvSpPr>
      <dsp:spPr>
        <a:xfrm rot="19768992">
          <a:off x="7074808" y="3267682"/>
          <a:ext cx="2607510" cy="842422"/>
        </a:xfrm>
        <a:prstGeom prst="leftArrow">
          <a:avLst>
            <a:gd name="adj1" fmla="val 60000"/>
            <a:gd name="adj2" fmla="val 5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EC4C6692-4609-4C76-B09B-A3D6D406E566}">
      <dsp:nvSpPr>
        <dsp:cNvPr id="0" name=""/>
        <dsp:cNvSpPr/>
      </dsp:nvSpPr>
      <dsp:spPr>
        <a:xfrm>
          <a:off x="7874373" y="1401095"/>
          <a:ext cx="3254701" cy="3251528"/>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tr-TR" sz="2400" b="1" kern="1200" dirty="0">
              <a:latin typeface="Maiandra GD" pitchFamily="34" charset="0"/>
            </a:rPr>
            <a:t>Kişiliğimizin aynı zamanda bizim bilmediğimiz ama bir şekilde davranışlarımıza yansıyan yanları vardır. Bazılarını ise sadece başkaları fark edebilir.</a:t>
          </a:r>
        </a:p>
      </dsp:txBody>
      <dsp:txXfrm>
        <a:off x="7969607" y="1496329"/>
        <a:ext cx="3064233" cy="30610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6420-6D47-4182-BA76-F2125804B073}">
      <dsp:nvSpPr>
        <dsp:cNvPr id="0" name=""/>
        <dsp:cNvSpPr/>
      </dsp:nvSpPr>
      <dsp:spPr>
        <a:xfrm>
          <a:off x="4562060" y="3723305"/>
          <a:ext cx="2756728" cy="2756728"/>
        </a:xfrm>
        <a:prstGeom prst="ellipse">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tr-TR" sz="4400" b="1" kern="1200" dirty="0">
              <a:latin typeface="Maiandra GD" pitchFamily="34" charset="0"/>
            </a:rPr>
            <a:t>BENLİK NEDİR?</a:t>
          </a:r>
        </a:p>
      </dsp:txBody>
      <dsp:txXfrm>
        <a:off x="4965773" y="4127018"/>
        <a:ext cx="1949302" cy="1949302"/>
      </dsp:txXfrm>
    </dsp:sp>
    <dsp:sp modelId="{6FDA5BA2-6DA9-4AB0-9A31-20E3222BD6B2}">
      <dsp:nvSpPr>
        <dsp:cNvPr id="0" name=""/>
        <dsp:cNvSpPr/>
      </dsp:nvSpPr>
      <dsp:spPr>
        <a:xfrm rot="10800000">
          <a:off x="1886997" y="4708836"/>
          <a:ext cx="2527934" cy="785667"/>
        </a:xfrm>
        <a:prstGeom prst="leftArrow">
          <a:avLst>
            <a:gd name="adj1" fmla="val 60000"/>
            <a:gd name="adj2" fmla="val 50000"/>
          </a:avLst>
        </a:prstGeom>
        <a:solidFill>
          <a:schemeClr val="accent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B904281-398B-43F6-84AE-DECF30E17C92}">
      <dsp:nvSpPr>
        <dsp:cNvPr id="0" name=""/>
        <dsp:cNvSpPr/>
      </dsp:nvSpPr>
      <dsp:spPr>
        <a:xfrm>
          <a:off x="577551" y="4054113"/>
          <a:ext cx="2618892" cy="2095113"/>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tr-TR" sz="2700" kern="1200" dirty="0"/>
            <a:t>Kişinin kendini nasıl tanımladığıdır.</a:t>
          </a:r>
        </a:p>
      </dsp:txBody>
      <dsp:txXfrm>
        <a:off x="638915" y="4115477"/>
        <a:ext cx="2496164" cy="1972385"/>
      </dsp:txXfrm>
    </dsp:sp>
    <dsp:sp modelId="{5E7E4F4A-AAA6-467A-8825-DDC37CE7DE14}">
      <dsp:nvSpPr>
        <dsp:cNvPr id="0" name=""/>
        <dsp:cNvSpPr/>
      </dsp:nvSpPr>
      <dsp:spPr>
        <a:xfrm rot="13500000">
          <a:off x="2704011" y="2736390"/>
          <a:ext cx="2527934" cy="785667"/>
        </a:xfrm>
        <a:prstGeom prst="leftArrow">
          <a:avLst>
            <a:gd name="adj1" fmla="val 60000"/>
            <a:gd name="adj2" fmla="val 50000"/>
          </a:avLst>
        </a:prstGeom>
        <a:solidFill>
          <a:schemeClr val="accent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DB634CF-FDA0-416D-8311-1118FD0CFA01}">
      <dsp:nvSpPr>
        <dsp:cNvPr id="0" name=""/>
        <dsp:cNvSpPr/>
      </dsp:nvSpPr>
      <dsp:spPr>
        <a:xfrm>
          <a:off x="1764772" y="1187907"/>
          <a:ext cx="2618892" cy="2095113"/>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tr-TR" sz="2700" kern="1200" dirty="0"/>
            <a:t>Kişinin sahip olduğu özelliklerle ilgili algısıdır.</a:t>
          </a:r>
        </a:p>
      </dsp:txBody>
      <dsp:txXfrm>
        <a:off x="1826136" y="1249271"/>
        <a:ext cx="2496164" cy="1972385"/>
      </dsp:txXfrm>
    </dsp:sp>
    <dsp:sp modelId="{76FF8EA6-AC1C-4564-8B57-B3B1528FCFB2}">
      <dsp:nvSpPr>
        <dsp:cNvPr id="0" name=""/>
        <dsp:cNvSpPr/>
      </dsp:nvSpPr>
      <dsp:spPr>
        <a:xfrm rot="16200000">
          <a:off x="4676457" y="1919376"/>
          <a:ext cx="2527934" cy="785667"/>
        </a:xfrm>
        <a:prstGeom prst="leftArrow">
          <a:avLst>
            <a:gd name="adj1" fmla="val 60000"/>
            <a:gd name="adj2" fmla="val 50000"/>
          </a:avLst>
        </a:prstGeom>
        <a:solidFill>
          <a:schemeClr val="accent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282278B-CE62-4E07-83B3-34785D101FAD}">
      <dsp:nvSpPr>
        <dsp:cNvPr id="0" name=""/>
        <dsp:cNvSpPr/>
      </dsp:nvSpPr>
      <dsp:spPr>
        <a:xfrm>
          <a:off x="4630978" y="685"/>
          <a:ext cx="2618892" cy="2095113"/>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tr-TR" sz="2700" kern="1200"/>
            <a:t>Bu tanımlama subjektiftir. </a:t>
          </a:r>
        </a:p>
      </dsp:txBody>
      <dsp:txXfrm>
        <a:off x="4692342" y="62049"/>
        <a:ext cx="2496164" cy="1972385"/>
      </dsp:txXfrm>
    </dsp:sp>
    <dsp:sp modelId="{8EA7CA44-06F5-4CCA-A0C9-853B4B968AFF}">
      <dsp:nvSpPr>
        <dsp:cNvPr id="0" name=""/>
        <dsp:cNvSpPr/>
      </dsp:nvSpPr>
      <dsp:spPr>
        <a:xfrm rot="18900000">
          <a:off x="6648903" y="2736390"/>
          <a:ext cx="2527934" cy="785667"/>
        </a:xfrm>
        <a:prstGeom prst="leftArrow">
          <a:avLst>
            <a:gd name="adj1" fmla="val 60000"/>
            <a:gd name="adj2" fmla="val 50000"/>
          </a:avLst>
        </a:prstGeom>
        <a:solidFill>
          <a:schemeClr val="accent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3DF16CD-A850-458D-A187-91BAF626ACCD}">
      <dsp:nvSpPr>
        <dsp:cNvPr id="0" name=""/>
        <dsp:cNvSpPr/>
      </dsp:nvSpPr>
      <dsp:spPr>
        <a:xfrm>
          <a:off x="7497185" y="1187907"/>
          <a:ext cx="2618892" cy="2095113"/>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tr-TR" sz="2700" kern="1200" dirty="0"/>
            <a:t>Gerçeği yansıtmayabilir.</a:t>
          </a:r>
        </a:p>
      </dsp:txBody>
      <dsp:txXfrm>
        <a:off x="7558549" y="1249271"/>
        <a:ext cx="2496164" cy="1972385"/>
      </dsp:txXfrm>
    </dsp:sp>
    <dsp:sp modelId="{865064BF-9426-4C38-B5B6-4D70A71F33BD}">
      <dsp:nvSpPr>
        <dsp:cNvPr id="0" name=""/>
        <dsp:cNvSpPr/>
      </dsp:nvSpPr>
      <dsp:spPr>
        <a:xfrm>
          <a:off x="7465917" y="4708836"/>
          <a:ext cx="2527934" cy="785667"/>
        </a:xfrm>
        <a:prstGeom prst="leftArrow">
          <a:avLst>
            <a:gd name="adj1" fmla="val 60000"/>
            <a:gd name="adj2" fmla="val 50000"/>
          </a:avLst>
        </a:prstGeom>
        <a:solidFill>
          <a:schemeClr val="accent2">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BA3703A-7647-4789-9A38-28DFD33FF4B4}">
      <dsp:nvSpPr>
        <dsp:cNvPr id="0" name=""/>
        <dsp:cNvSpPr/>
      </dsp:nvSpPr>
      <dsp:spPr>
        <a:xfrm>
          <a:off x="8684406" y="4054113"/>
          <a:ext cx="2618892" cy="2095113"/>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tr-TR" sz="2700" kern="1200" dirty="0"/>
            <a:t>Olumlu olabileceği gibi olumsuz da olabilir.</a:t>
          </a:r>
        </a:p>
      </dsp:txBody>
      <dsp:txXfrm>
        <a:off x="8745770" y="4115477"/>
        <a:ext cx="2496164" cy="19723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19383-6123-44BA-BF56-9452BDDC06C9}">
      <dsp:nvSpPr>
        <dsp:cNvPr id="0" name=""/>
        <dsp:cNvSpPr/>
      </dsp:nvSpPr>
      <dsp:spPr>
        <a:xfrm>
          <a:off x="418568" y="802788"/>
          <a:ext cx="4960411" cy="4960411"/>
        </a:xfrm>
        <a:prstGeom prst="blockArc">
          <a:avLst>
            <a:gd name="adj1" fmla="val 9000000"/>
            <a:gd name="adj2" fmla="val 16200000"/>
            <a:gd name="adj3" fmla="val 4637"/>
          </a:avLst>
        </a:prstGeom>
        <a:solidFill>
          <a:schemeClr val="accent3">
            <a:hueOff val="11624607"/>
            <a:satOff val="-3714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4897D5-DE61-4CE1-A48E-0050D6121BA6}">
      <dsp:nvSpPr>
        <dsp:cNvPr id="0" name=""/>
        <dsp:cNvSpPr/>
      </dsp:nvSpPr>
      <dsp:spPr>
        <a:xfrm>
          <a:off x="418568" y="802788"/>
          <a:ext cx="4960411" cy="4960411"/>
        </a:xfrm>
        <a:prstGeom prst="blockArc">
          <a:avLst>
            <a:gd name="adj1" fmla="val 1800000"/>
            <a:gd name="adj2" fmla="val 9000000"/>
            <a:gd name="adj3" fmla="val 4637"/>
          </a:avLst>
        </a:prstGeom>
        <a:solidFill>
          <a:schemeClr val="accent3">
            <a:hueOff val="5812304"/>
            <a:satOff val="-18573"/>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D6E841-9511-4E34-A9F9-F0C2827BFE1C}">
      <dsp:nvSpPr>
        <dsp:cNvPr id="0" name=""/>
        <dsp:cNvSpPr/>
      </dsp:nvSpPr>
      <dsp:spPr>
        <a:xfrm>
          <a:off x="418568" y="802788"/>
          <a:ext cx="4960411" cy="4960411"/>
        </a:xfrm>
        <a:prstGeom prst="blockArc">
          <a:avLst>
            <a:gd name="adj1" fmla="val 16200000"/>
            <a:gd name="adj2" fmla="val 1800000"/>
            <a:gd name="adj3" fmla="val 463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D3A8B8-1773-4FEA-8FED-42D7CBCB5FE7}">
      <dsp:nvSpPr>
        <dsp:cNvPr id="0" name=""/>
        <dsp:cNvSpPr/>
      </dsp:nvSpPr>
      <dsp:spPr>
        <a:xfrm>
          <a:off x="1757948" y="2142168"/>
          <a:ext cx="2281652" cy="2281652"/>
        </a:xfrm>
        <a:prstGeom prst="ellipse">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tr-TR" sz="3600" kern="1200" dirty="0"/>
            <a:t>BENLİK</a:t>
          </a:r>
        </a:p>
        <a:p>
          <a:pPr marL="0" lvl="0" indent="0" algn="ctr" defTabSz="1600200">
            <a:lnSpc>
              <a:spcPct val="90000"/>
            </a:lnSpc>
            <a:spcBef>
              <a:spcPct val="0"/>
            </a:spcBef>
            <a:spcAft>
              <a:spcPct val="35000"/>
            </a:spcAft>
            <a:buNone/>
          </a:pPr>
          <a:r>
            <a:rPr lang="tr-TR" sz="3600" kern="1200" dirty="0"/>
            <a:t>Türleri</a:t>
          </a:r>
        </a:p>
      </dsp:txBody>
      <dsp:txXfrm>
        <a:off x="2092088" y="2476308"/>
        <a:ext cx="1613372" cy="1613372"/>
      </dsp:txXfrm>
    </dsp:sp>
    <dsp:sp modelId="{C8AA26B7-E7B0-4093-9C29-332003CA13A4}">
      <dsp:nvSpPr>
        <dsp:cNvPr id="0" name=""/>
        <dsp:cNvSpPr/>
      </dsp:nvSpPr>
      <dsp:spPr>
        <a:xfrm>
          <a:off x="2100196" y="61707"/>
          <a:ext cx="1597156" cy="1597156"/>
        </a:xfrm>
        <a:prstGeom prst="ellipse">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tr-TR" sz="1900" kern="1200" dirty="0"/>
            <a:t>İDEAL BENLİK</a:t>
          </a:r>
        </a:p>
      </dsp:txBody>
      <dsp:txXfrm>
        <a:off x="2334094" y="295605"/>
        <a:ext cx="1129360" cy="1129360"/>
      </dsp:txXfrm>
    </dsp:sp>
    <dsp:sp modelId="{531714C6-C4AE-419A-879D-C005EA2790A5}">
      <dsp:nvSpPr>
        <dsp:cNvPr id="0" name=""/>
        <dsp:cNvSpPr/>
      </dsp:nvSpPr>
      <dsp:spPr>
        <a:xfrm>
          <a:off x="4198322" y="3695770"/>
          <a:ext cx="1597156" cy="1597156"/>
        </a:xfrm>
        <a:prstGeom prst="ellipse">
          <a:avLst/>
        </a:prstGeom>
        <a:solidFill>
          <a:schemeClr val="accent3">
            <a:hueOff val="5812304"/>
            <a:satOff val="-18573"/>
            <a:lumOff val="-470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tr-TR" sz="1900" kern="1200" dirty="0"/>
            <a:t>GEREKEN BENLİK</a:t>
          </a:r>
        </a:p>
      </dsp:txBody>
      <dsp:txXfrm>
        <a:off x="4432220" y="3929668"/>
        <a:ext cx="1129360" cy="1129360"/>
      </dsp:txXfrm>
    </dsp:sp>
    <dsp:sp modelId="{E9BC30AE-191F-4BB9-8274-8E16AFAA1DA2}">
      <dsp:nvSpPr>
        <dsp:cNvPr id="0" name=""/>
        <dsp:cNvSpPr/>
      </dsp:nvSpPr>
      <dsp:spPr>
        <a:xfrm>
          <a:off x="2069" y="3695770"/>
          <a:ext cx="1597156" cy="1597156"/>
        </a:xfrm>
        <a:prstGeom prst="ellipse">
          <a:avLst/>
        </a:prstGeom>
        <a:solidFill>
          <a:schemeClr val="accent3">
            <a:hueOff val="11624607"/>
            <a:satOff val="-37145"/>
            <a:lumOff val="-941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tr-TR" sz="1900" kern="1200" dirty="0"/>
            <a:t>GERÇEK BENLİK</a:t>
          </a:r>
        </a:p>
      </dsp:txBody>
      <dsp:txXfrm>
        <a:off x="235967" y="3929668"/>
        <a:ext cx="1129360" cy="1129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B6723-CA30-4D5B-BD52-382A36B9C7BD}">
      <dsp:nvSpPr>
        <dsp:cNvPr id="0" name=""/>
        <dsp:cNvSpPr/>
      </dsp:nvSpPr>
      <dsp:spPr>
        <a:xfrm>
          <a:off x="0" y="1642107"/>
          <a:ext cx="5572164" cy="378000"/>
        </a:xfrm>
        <a:prstGeom prst="rect">
          <a:avLst/>
        </a:prstGeom>
        <a:solidFill>
          <a:schemeClr val="accent2">
            <a:alpha val="9000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3419F8D-AFA6-4EA6-B8D7-64DF3FEFB4FA}">
      <dsp:nvSpPr>
        <dsp:cNvPr id="0" name=""/>
        <dsp:cNvSpPr/>
      </dsp:nvSpPr>
      <dsp:spPr>
        <a:xfrm>
          <a:off x="278336" y="35744"/>
          <a:ext cx="5284284" cy="1827763"/>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7430" tIns="0" rIns="147430" bIns="0" numCol="1" spcCol="1270" anchor="ctr" anchorCtr="0">
          <a:noAutofit/>
        </a:bodyPr>
        <a:lstStyle/>
        <a:p>
          <a:pPr marL="0" lvl="0" indent="0" algn="l" defTabSz="1066800">
            <a:lnSpc>
              <a:spcPct val="90000"/>
            </a:lnSpc>
            <a:spcBef>
              <a:spcPct val="0"/>
            </a:spcBef>
            <a:spcAft>
              <a:spcPct val="35000"/>
            </a:spcAft>
            <a:buNone/>
          </a:pPr>
          <a:r>
            <a:rPr lang="tr-TR" sz="2400" b="0" i="0" kern="1200" dirty="0"/>
            <a:t>İDEAL BENLİK</a:t>
          </a:r>
        </a:p>
        <a:p>
          <a:pPr marL="0" lvl="0" indent="0" algn="l" defTabSz="1066800">
            <a:lnSpc>
              <a:spcPct val="90000"/>
            </a:lnSpc>
            <a:spcBef>
              <a:spcPct val="0"/>
            </a:spcBef>
            <a:spcAft>
              <a:spcPct val="35000"/>
            </a:spcAft>
            <a:buNone/>
          </a:pPr>
          <a:r>
            <a:rPr lang="tr-TR" sz="2400" b="0" i="0" kern="1200" dirty="0"/>
            <a:t>Kişinin olduğu değil, daha çok olmak istediği kişiye işaret eder. Hayal ettiği veya olması isteği kişiyi ifade eder.</a:t>
          </a:r>
          <a:endParaRPr lang="tr-TR" sz="2400" kern="1200" dirty="0"/>
        </a:p>
      </dsp:txBody>
      <dsp:txXfrm>
        <a:off x="367560" y="124968"/>
        <a:ext cx="5105836" cy="1649315"/>
      </dsp:txXfrm>
    </dsp:sp>
    <dsp:sp modelId="{DD840B2D-7749-4DD8-ADC4-E5BBB0559FE4}">
      <dsp:nvSpPr>
        <dsp:cNvPr id="0" name=""/>
        <dsp:cNvSpPr/>
      </dsp:nvSpPr>
      <dsp:spPr>
        <a:xfrm>
          <a:off x="0" y="3597351"/>
          <a:ext cx="5572164" cy="378000"/>
        </a:xfrm>
        <a:prstGeom prst="rect">
          <a:avLst/>
        </a:prstGeom>
        <a:solidFill>
          <a:schemeClr val="accent2">
            <a:alpha val="90000"/>
          </a:schemeClr>
        </a:solidFill>
        <a:ln w="11429" cap="flat" cmpd="sng" algn="ctr">
          <a:solidFill>
            <a:schemeClr val="accent3">
              <a:hueOff val="5812304"/>
              <a:satOff val="-18573"/>
              <a:lumOff val="-4706"/>
              <a:alphaOff val="0"/>
            </a:schemeClr>
          </a:solidFill>
          <a:prstDash val="sysDash"/>
        </a:ln>
        <a:effectLst/>
      </dsp:spPr>
      <dsp:style>
        <a:lnRef idx="2">
          <a:scrgbClr r="0" g="0" b="0"/>
        </a:lnRef>
        <a:fillRef idx="1">
          <a:scrgbClr r="0" g="0" b="0"/>
        </a:fillRef>
        <a:effectRef idx="0">
          <a:scrgbClr r="0" g="0" b="0"/>
        </a:effectRef>
        <a:fontRef idx="minor"/>
      </dsp:style>
    </dsp:sp>
    <dsp:sp modelId="{9B98B7BE-4643-49B8-A129-F43F1E60102B}">
      <dsp:nvSpPr>
        <dsp:cNvPr id="0" name=""/>
        <dsp:cNvSpPr/>
      </dsp:nvSpPr>
      <dsp:spPr>
        <a:xfrm>
          <a:off x="278336" y="2101107"/>
          <a:ext cx="5286856" cy="1717643"/>
        </a:xfrm>
        <a:prstGeom prst="roundRect">
          <a:avLst/>
        </a:prstGeom>
        <a:solidFill>
          <a:schemeClr val="accent3">
            <a:hueOff val="5812304"/>
            <a:satOff val="-18573"/>
            <a:lumOff val="-470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7430" tIns="0" rIns="147430" bIns="0" numCol="1" spcCol="1270" anchor="ctr" anchorCtr="0">
          <a:noAutofit/>
        </a:bodyPr>
        <a:lstStyle/>
        <a:p>
          <a:pPr marL="0" lvl="0" indent="0" algn="l" defTabSz="1066800">
            <a:lnSpc>
              <a:spcPct val="90000"/>
            </a:lnSpc>
            <a:spcBef>
              <a:spcPct val="0"/>
            </a:spcBef>
            <a:spcAft>
              <a:spcPct val="35000"/>
            </a:spcAft>
            <a:buNone/>
          </a:pPr>
          <a:r>
            <a:rPr lang="tr-TR" sz="2400" b="0" i="0" kern="1200" dirty="0"/>
            <a:t>GEREKEN BENLİK</a:t>
          </a:r>
        </a:p>
        <a:p>
          <a:pPr marL="0" lvl="0" indent="0" algn="l" defTabSz="1066800">
            <a:lnSpc>
              <a:spcPct val="90000"/>
            </a:lnSpc>
            <a:spcBef>
              <a:spcPct val="0"/>
            </a:spcBef>
            <a:spcAft>
              <a:spcPct val="35000"/>
            </a:spcAft>
            <a:buNone/>
          </a:pPr>
          <a:r>
            <a:rPr lang="tr-TR" sz="2400" b="0" i="0" kern="1200" dirty="0"/>
            <a:t>Kişinin olması gerektiğini düşündüğü benliktir. toplumun veya din gibi toplumsal kurumların kişiden beklentilerini yansıtır.</a:t>
          </a:r>
          <a:endParaRPr lang="tr-TR" sz="2400" kern="1200" dirty="0"/>
        </a:p>
      </dsp:txBody>
      <dsp:txXfrm>
        <a:off x="362184" y="2184955"/>
        <a:ext cx="5119160" cy="1549947"/>
      </dsp:txXfrm>
    </dsp:sp>
    <dsp:sp modelId="{D26C69E5-6F63-44ED-B918-469F09C507AC}">
      <dsp:nvSpPr>
        <dsp:cNvPr id="0" name=""/>
        <dsp:cNvSpPr/>
      </dsp:nvSpPr>
      <dsp:spPr>
        <a:xfrm>
          <a:off x="0" y="5658485"/>
          <a:ext cx="5572164" cy="378000"/>
        </a:xfrm>
        <a:prstGeom prst="rect">
          <a:avLst/>
        </a:prstGeom>
        <a:solidFill>
          <a:schemeClr val="accent2">
            <a:alpha val="90000"/>
          </a:schemeClr>
        </a:solidFill>
        <a:ln w="11429" cap="flat" cmpd="sng" algn="ctr">
          <a:solidFill>
            <a:schemeClr val="accent3">
              <a:hueOff val="11624607"/>
              <a:satOff val="-37145"/>
              <a:lumOff val="-9412"/>
              <a:alphaOff val="0"/>
            </a:schemeClr>
          </a:solidFill>
          <a:prstDash val="sysDash"/>
        </a:ln>
        <a:effectLst/>
      </dsp:spPr>
      <dsp:style>
        <a:lnRef idx="2">
          <a:scrgbClr r="0" g="0" b="0"/>
        </a:lnRef>
        <a:fillRef idx="1">
          <a:scrgbClr r="0" g="0" b="0"/>
        </a:fillRef>
        <a:effectRef idx="0">
          <a:scrgbClr r="0" g="0" b="0"/>
        </a:effectRef>
        <a:fontRef idx="minor"/>
      </dsp:style>
    </dsp:sp>
    <dsp:sp modelId="{80556E36-9FC0-4474-A52A-DB0C19735264}">
      <dsp:nvSpPr>
        <dsp:cNvPr id="0" name=""/>
        <dsp:cNvSpPr/>
      </dsp:nvSpPr>
      <dsp:spPr>
        <a:xfrm>
          <a:off x="278064" y="4056351"/>
          <a:ext cx="5289707" cy="1823534"/>
        </a:xfrm>
        <a:prstGeom prst="roundRect">
          <a:avLst/>
        </a:prstGeom>
        <a:solidFill>
          <a:schemeClr val="accent3">
            <a:hueOff val="11624607"/>
            <a:satOff val="-37145"/>
            <a:lumOff val="-941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7430" tIns="0" rIns="147430" bIns="0" numCol="1" spcCol="1270" anchor="ctr" anchorCtr="0">
          <a:noAutofit/>
        </a:bodyPr>
        <a:lstStyle/>
        <a:p>
          <a:pPr marL="0" lvl="0" indent="0" algn="l" defTabSz="1066800">
            <a:lnSpc>
              <a:spcPct val="90000"/>
            </a:lnSpc>
            <a:spcBef>
              <a:spcPct val="0"/>
            </a:spcBef>
            <a:spcAft>
              <a:spcPct val="35000"/>
            </a:spcAft>
            <a:buNone/>
          </a:pPr>
          <a:r>
            <a:rPr lang="tr-TR" sz="2400" b="0" i="0" kern="1200" dirty="0"/>
            <a:t>GERÇEK BENLİK</a:t>
          </a:r>
        </a:p>
        <a:p>
          <a:pPr marL="0" lvl="0" indent="0" algn="l" defTabSz="1066800">
            <a:lnSpc>
              <a:spcPct val="90000"/>
            </a:lnSpc>
            <a:spcBef>
              <a:spcPct val="0"/>
            </a:spcBef>
            <a:spcAft>
              <a:spcPct val="35000"/>
            </a:spcAft>
            <a:buNone/>
          </a:pPr>
          <a:r>
            <a:rPr lang="tr-TR" sz="2400" b="0" i="0" kern="1200" dirty="0"/>
            <a:t>Kişinin gerçekte ne olduğu ile ilgili benliğidir. B</a:t>
          </a:r>
          <a:r>
            <a:rPr lang="pt-BR" sz="2400" b="0" i="0" kern="1200" dirty="0"/>
            <a:t>ireyin şu anda ne olduğunu ifade eder.</a:t>
          </a:r>
          <a:endParaRPr lang="tr-TR" sz="2400" kern="1200" dirty="0"/>
        </a:p>
      </dsp:txBody>
      <dsp:txXfrm>
        <a:off x="367082" y="4145369"/>
        <a:ext cx="5111671" cy="16454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6420-6D47-4182-BA76-F2125804B073}">
      <dsp:nvSpPr>
        <dsp:cNvPr id="0" name=""/>
        <dsp:cNvSpPr/>
      </dsp:nvSpPr>
      <dsp:spPr>
        <a:xfrm>
          <a:off x="4178984" y="3387088"/>
          <a:ext cx="3091303" cy="3091303"/>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tr-TR" sz="4300" b="1" kern="1200" dirty="0">
              <a:latin typeface="Maiandra GD" pitchFamily="34" charset="0"/>
            </a:rPr>
            <a:t>Çatışma Döngüsü</a:t>
          </a:r>
        </a:p>
      </dsp:txBody>
      <dsp:txXfrm>
        <a:off x="4631695" y="3839799"/>
        <a:ext cx="2185881" cy="2185881"/>
      </dsp:txXfrm>
    </dsp:sp>
    <dsp:sp modelId="{952AFD50-2A22-401B-9ED2-43759FD6C783}">
      <dsp:nvSpPr>
        <dsp:cNvPr id="0" name=""/>
        <dsp:cNvSpPr/>
      </dsp:nvSpPr>
      <dsp:spPr>
        <a:xfrm rot="11700000">
          <a:off x="1680030" y="3737444"/>
          <a:ext cx="2455415" cy="881021"/>
        </a:xfrm>
        <a:prstGeom prst="leftArrow">
          <a:avLst>
            <a:gd name="adj1" fmla="val 60000"/>
            <a:gd name="adj2" fmla="val 5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D4E53B12-EACE-4714-AE1F-13ED1F47B857}">
      <dsp:nvSpPr>
        <dsp:cNvPr id="0" name=""/>
        <dsp:cNvSpPr/>
      </dsp:nvSpPr>
      <dsp:spPr>
        <a:xfrm>
          <a:off x="253494" y="2685505"/>
          <a:ext cx="2936738" cy="2349390"/>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tr-TR" sz="3200" b="1" kern="1200" dirty="0">
              <a:latin typeface="Maiandra GD" pitchFamily="34" charset="0"/>
            </a:rPr>
            <a:t>1. EVRE</a:t>
          </a:r>
        </a:p>
        <a:p>
          <a:pPr marL="0" lvl="0" indent="0" algn="ctr" defTabSz="1422400">
            <a:lnSpc>
              <a:spcPct val="90000"/>
            </a:lnSpc>
            <a:spcBef>
              <a:spcPct val="0"/>
            </a:spcBef>
            <a:spcAft>
              <a:spcPct val="35000"/>
            </a:spcAft>
            <a:buNone/>
          </a:pPr>
          <a:r>
            <a:rPr lang="tr-TR" sz="3200" b="1" kern="1200" dirty="0">
              <a:latin typeface="Maiandra GD" pitchFamily="34" charset="0"/>
            </a:rPr>
            <a:t>Potansiyel Çatışma</a:t>
          </a:r>
        </a:p>
      </dsp:txBody>
      <dsp:txXfrm>
        <a:off x="322305" y="2754316"/>
        <a:ext cx="2799116" cy="2211768"/>
      </dsp:txXfrm>
    </dsp:sp>
    <dsp:sp modelId="{B3910DE2-66F0-4FC4-9F47-77A099513672}">
      <dsp:nvSpPr>
        <dsp:cNvPr id="0" name=""/>
        <dsp:cNvSpPr/>
      </dsp:nvSpPr>
      <dsp:spPr>
        <a:xfrm rot="14700000">
          <a:off x="3264460" y="1849193"/>
          <a:ext cx="2455415" cy="881021"/>
        </a:xfrm>
        <a:prstGeom prst="leftArrow">
          <a:avLst>
            <a:gd name="adj1" fmla="val 60000"/>
            <a:gd name="adj2" fmla="val 5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583D7C49-771B-46A3-9744-1021C569DCAF}">
      <dsp:nvSpPr>
        <dsp:cNvPr id="0" name=""/>
        <dsp:cNvSpPr/>
      </dsp:nvSpPr>
      <dsp:spPr>
        <a:xfrm>
          <a:off x="2504947" y="2327"/>
          <a:ext cx="2936738" cy="2349390"/>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tr-TR" sz="3000" b="1" kern="1200" dirty="0">
              <a:latin typeface="Maiandra GD" pitchFamily="34" charset="0"/>
            </a:rPr>
            <a:t>2. EVRE</a:t>
          </a:r>
        </a:p>
        <a:p>
          <a:pPr marL="0" lvl="0" indent="0" algn="ctr" defTabSz="1333500">
            <a:lnSpc>
              <a:spcPct val="90000"/>
            </a:lnSpc>
            <a:spcBef>
              <a:spcPct val="0"/>
            </a:spcBef>
            <a:spcAft>
              <a:spcPct val="35000"/>
            </a:spcAft>
            <a:buNone/>
          </a:pPr>
          <a:r>
            <a:rPr lang="tr-TR" sz="3000" b="1" kern="1200" dirty="0">
              <a:latin typeface="Maiandra GD" pitchFamily="34" charset="0"/>
            </a:rPr>
            <a:t>Algılanan Çatışma</a:t>
          </a:r>
        </a:p>
      </dsp:txBody>
      <dsp:txXfrm>
        <a:off x="2573758" y="71138"/>
        <a:ext cx="2799116" cy="2211768"/>
      </dsp:txXfrm>
    </dsp:sp>
    <dsp:sp modelId="{5B9F4AB4-26C2-4171-8936-74ACBDCAED9F}">
      <dsp:nvSpPr>
        <dsp:cNvPr id="0" name=""/>
        <dsp:cNvSpPr/>
      </dsp:nvSpPr>
      <dsp:spPr>
        <a:xfrm rot="17700000">
          <a:off x="5729395" y="1849193"/>
          <a:ext cx="2455415" cy="881021"/>
        </a:xfrm>
        <a:prstGeom prst="leftArrow">
          <a:avLst>
            <a:gd name="adj1" fmla="val 60000"/>
            <a:gd name="adj2" fmla="val 5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EC4C6692-4609-4C76-B09B-A3D6D406E566}">
      <dsp:nvSpPr>
        <dsp:cNvPr id="0" name=""/>
        <dsp:cNvSpPr/>
      </dsp:nvSpPr>
      <dsp:spPr>
        <a:xfrm>
          <a:off x="6007586" y="2327"/>
          <a:ext cx="2936738" cy="2349390"/>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tr-TR" sz="2800" b="1" kern="1200" dirty="0">
              <a:latin typeface="Maiandra GD" pitchFamily="34" charset="0"/>
            </a:rPr>
            <a:t>3. EVRE Hissedilen Çatışma</a:t>
          </a:r>
        </a:p>
      </dsp:txBody>
      <dsp:txXfrm>
        <a:off x="6076397" y="71138"/>
        <a:ext cx="2799116" cy="2211768"/>
      </dsp:txXfrm>
    </dsp:sp>
    <dsp:sp modelId="{EF63FE74-4719-4841-81BA-29EAADFAD66B}">
      <dsp:nvSpPr>
        <dsp:cNvPr id="0" name=""/>
        <dsp:cNvSpPr/>
      </dsp:nvSpPr>
      <dsp:spPr>
        <a:xfrm rot="20700000">
          <a:off x="7313826" y="3737444"/>
          <a:ext cx="2455415" cy="881021"/>
        </a:xfrm>
        <a:prstGeom prst="leftArrow">
          <a:avLst>
            <a:gd name="adj1" fmla="val 60000"/>
            <a:gd name="adj2" fmla="val 5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642F55C2-55AC-43A6-A277-5C541220D732}">
      <dsp:nvSpPr>
        <dsp:cNvPr id="0" name=""/>
        <dsp:cNvSpPr/>
      </dsp:nvSpPr>
      <dsp:spPr>
        <a:xfrm>
          <a:off x="8259039" y="2685505"/>
          <a:ext cx="2936738" cy="2349390"/>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tr-TR" sz="3200" b="1" kern="1200" dirty="0">
              <a:latin typeface="Maiandra GD" pitchFamily="34" charset="0"/>
            </a:rPr>
            <a:t>4. EVRE</a:t>
          </a:r>
        </a:p>
        <a:p>
          <a:pPr marL="0" lvl="0" indent="0" algn="ctr" defTabSz="1422400">
            <a:lnSpc>
              <a:spcPct val="90000"/>
            </a:lnSpc>
            <a:spcBef>
              <a:spcPct val="0"/>
            </a:spcBef>
            <a:spcAft>
              <a:spcPct val="35000"/>
            </a:spcAft>
            <a:buNone/>
          </a:pPr>
          <a:r>
            <a:rPr lang="tr-TR" sz="3200" b="1" kern="1200" dirty="0">
              <a:latin typeface="Maiandra GD" pitchFamily="34" charset="0"/>
            </a:rPr>
            <a:t>Açık Çatışma</a:t>
          </a:r>
          <a:endParaRPr lang="tr-TR" sz="2000" b="1" kern="1200" dirty="0">
            <a:latin typeface="Maiandra GD" pitchFamily="34" charset="0"/>
          </a:endParaRPr>
        </a:p>
      </dsp:txBody>
      <dsp:txXfrm>
        <a:off x="8327850" y="2754316"/>
        <a:ext cx="2799116" cy="22117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6420-6D47-4182-BA76-F2125804B073}">
      <dsp:nvSpPr>
        <dsp:cNvPr id="0" name=""/>
        <dsp:cNvSpPr/>
      </dsp:nvSpPr>
      <dsp:spPr>
        <a:xfrm>
          <a:off x="354819" y="3298127"/>
          <a:ext cx="3178793" cy="3178793"/>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tr-TR" sz="4500" b="1" kern="1200" dirty="0">
              <a:latin typeface="Maiandra GD" pitchFamily="34" charset="0"/>
            </a:rPr>
            <a:t>Çatışma Döngüsü</a:t>
          </a:r>
        </a:p>
      </dsp:txBody>
      <dsp:txXfrm>
        <a:off x="820342" y="3763650"/>
        <a:ext cx="2247747" cy="2247747"/>
      </dsp:txXfrm>
    </dsp:sp>
    <dsp:sp modelId="{952AFD50-2A22-401B-9ED2-43759FD6C783}">
      <dsp:nvSpPr>
        <dsp:cNvPr id="0" name=""/>
        <dsp:cNvSpPr/>
      </dsp:nvSpPr>
      <dsp:spPr>
        <a:xfrm rot="16200000">
          <a:off x="958398" y="1744580"/>
          <a:ext cx="1971635" cy="905956"/>
        </a:xfrm>
        <a:prstGeom prst="leftArrow">
          <a:avLst>
            <a:gd name="adj1" fmla="val 60000"/>
            <a:gd name="adj2" fmla="val 5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sp>
    <dsp:sp modelId="{D4E53B12-EACE-4714-AE1F-13ED1F47B857}">
      <dsp:nvSpPr>
        <dsp:cNvPr id="0" name=""/>
        <dsp:cNvSpPr/>
      </dsp:nvSpPr>
      <dsp:spPr>
        <a:xfrm>
          <a:off x="434289" y="3799"/>
          <a:ext cx="3019853" cy="2415882"/>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tr-TR" sz="4000" b="1" kern="1200" dirty="0">
              <a:latin typeface="Maiandra GD" pitchFamily="34" charset="0"/>
            </a:rPr>
            <a:t>1. EVRE</a:t>
          </a:r>
        </a:p>
        <a:p>
          <a:pPr marL="0" lvl="0" indent="0" algn="ctr" defTabSz="1778000">
            <a:lnSpc>
              <a:spcPct val="90000"/>
            </a:lnSpc>
            <a:spcBef>
              <a:spcPct val="0"/>
            </a:spcBef>
            <a:spcAft>
              <a:spcPct val="35000"/>
            </a:spcAft>
            <a:buNone/>
          </a:pPr>
          <a:r>
            <a:rPr lang="tr-TR" sz="4000" b="1" kern="1200" dirty="0">
              <a:latin typeface="Maiandra GD" pitchFamily="34" charset="0"/>
            </a:rPr>
            <a:t>Potansiyel Çatışma</a:t>
          </a:r>
        </a:p>
      </dsp:txBody>
      <dsp:txXfrm>
        <a:off x="505048" y="74558"/>
        <a:ext cx="2878335" cy="2274364"/>
      </dsp:txXfrm>
    </dsp:sp>
  </dsp:spTree>
</dsp:drawing>
</file>

<file path=ppt/diagrams/layout1.xml><?xml version="1.0" encoding="utf-8"?>
<dgm:layoutDef xmlns:dgm="http://schemas.openxmlformats.org/drawingml/2006/diagram" xmlns:a="http://schemas.openxmlformats.org/drawingml/2006/main" uniqueId="urn:microsoft.com/office/officeart/2005/8/layout/radial4#1">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6">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7">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8">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3#1">
  <dgm:title val=""/>
  <dgm:desc val=""/>
  <dgm:catLst>
    <dgm:cat type="relationship" pri="111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radial3#2">
  <dgm:title val=""/>
  <dgm:desc val=""/>
  <dgm:catLst>
    <dgm:cat type="relationship" pri="111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radial3#3">
  <dgm:title val=""/>
  <dgm:desc val=""/>
  <dgm:catLst>
    <dgm:cat type="relationship" pri="111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radial3#4">
  <dgm:title val=""/>
  <dgm:desc val=""/>
  <dgm:catLst>
    <dgm:cat type="relationship" pri="111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radial3#5">
  <dgm:title val=""/>
  <dgm:desc val=""/>
  <dgm:catLst>
    <dgm:cat type="relationship" pri="111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radial3#6">
  <dgm:title val=""/>
  <dgm:desc val=""/>
  <dgm:catLst>
    <dgm:cat type="relationship" pri="111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radial3#7">
  <dgm:title val=""/>
  <dgm:desc val=""/>
  <dgm:catLst>
    <dgm:cat type="relationship" pri="111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3#8">
  <dgm:title val=""/>
  <dgm:desc val=""/>
  <dgm:catLst>
    <dgm:cat type="relationship" pri="111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radial4#9">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radial3#9">
  <dgm:title val=""/>
  <dgm:desc val=""/>
  <dgm:catLst>
    <dgm:cat type="relationship" pri="111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radial3#10">
  <dgm:title val=""/>
  <dgm:desc val=""/>
  <dgm:catLst>
    <dgm:cat type="relationship" pri="111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radial3#11">
  <dgm:title val=""/>
  <dgm:desc val=""/>
  <dgm:catLst>
    <dgm:cat type="relationship" pri="111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radial3#12">
  <dgm:title val=""/>
  <dgm:desc val=""/>
  <dgm:catLst>
    <dgm:cat type="relationship" pri="111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radial4#10">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radial4#11">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radial4#12">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1">
  <dgm:title val=""/>
  <dgm:desc val=""/>
  <dgm:catLst>
    <dgm:cat type="relationship" pri="122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0.xml><?xml version="1.0" encoding="utf-8"?>
<dgm:layoutDef xmlns:dgm="http://schemas.openxmlformats.org/drawingml/2006/diagram" xmlns:a="http://schemas.openxmlformats.org/drawingml/2006/main" uniqueId="urn:microsoft.com/office/officeart/2005/8/layout/radial4#13">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radial4#14">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2">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3">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101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4">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5">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F844B57F-3A88-F5C6-104B-39CCE6DBE10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a:extLst>
              <a:ext uri="{FF2B5EF4-FFF2-40B4-BE49-F238E27FC236}">
                <a16:creationId xmlns:a16="http://schemas.microsoft.com/office/drawing/2014/main" id="{C6D09E88-D4E2-C6B1-2766-76F75A9A3F6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CF062BF-1D58-4E30-BBC8-6C427685E3C0}" type="datetimeFigureOut">
              <a:rPr lang="tr-TR"/>
              <a:pPr>
                <a:defRPr/>
              </a:pPr>
              <a:t>22.09.2022</a:t>
            </a:fld>
            <a:endParaRPr lang="tr-TR"/>
          </a:p>
        </p:txBody>
      </p:sp>
      <p:sp>
        <p:nvSpPr>
          <p:cNvPr id="4" name="3 Slayt Görüntüsü Yer Tutucusu">
            <a:extLst>
              <a:ext uri="{FF2B5EF4-FFF2-40B4-BE49-F238E27FC236}">
                <a16:creationId xmlns:a16="http://schemas.microsoft.com/office/drawing/2014/main" id="{69C28E1B-4C37-7B97-87CF-EAF5487054F6}"/>
              </a:ext>
            </a:extLst>
          </p:cNvPr>
          <p:cNvSpPr>
            <a:spLocks noGrp="1" noRot="1" noChangeAspect="1"/>
          </p:cNvSpPr>
          <p:nvPr>
            <p:ph type="sldImg" idx="2"/>
          </p:nvPr>
        </p:nvSpPr>
        <p:spPr>
          <a:xfrm>
            <a:off x="458788" y="685800"/>
            <a:ext cx="5940425"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a16="http://schemas.microsoft.com/office/drawing/2014/main" id="{0CC71189-0115-F7D0-B5F2-022B1C2682A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id="{C76CC6DB-613B-18F3-8F81-FADC24BF6E7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a:extLst>
              <a:ext uri="{FF2B5EF4-FFF2-40B4-BE49-F238E27FC236}">
                <a16:creationId xmlns:a16="http://schemas.microsoft.com/office/drawing/2014/main" id="{4DBEA98C-3446-34E8-FE5D-BB5DBD2044A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2702DE1-0343-4620-8D90-55E236BA9B11}"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Slayt Görüntüsü Yer Tutucusu">
            <a:extLst>
              <a:ext uri="{FF2B5EF4-FFF2-40B4-BE49-F238E27FC236}">
                <a16:creationId xmlns:a16="http://schemas.microsoft.com/office/drawing/2014/main" id="{C8E689AC-5BDF-EBA2-3095-E03146ED5D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2 Not Yer Tutucusu">
            <a:extLst>
              <a:ext uri="{FF2B5EF4-FFF2-40B4-BE49-F238E27FC236}">
                <a16:creationId xmlns:a16="http://schemas.microsoft.com/office/drawing/2014/main" id="{A4DE980B-C31E-54FF-5ECF-65BAF6ED63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14692" name="3 Slayt Numarası Yer Tutucusu">
            <a:extLst>
              <a:ext uri="{FF2B5EF4-FFF2-40B4-BE49-F238E27FC236}">
                <a16:creationId xmlns:a16="http://schemas.microsoft.com/office/drawing/2014/main" id="{BA8E6CBF-4644-F517-A89D-D9D7A8C374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ECB3A7-01A7-4D24-BD59-197DB8B10D04}" type="slidenum">
              <a:rPr lang="tr-TR" altLang="tr-TR"/>
              <a:pPr>
                <a:spcBef>
                  <a:spcPct val="0"/>
                </a:spcBef>
              </a:pPr>
              <a:t>59</a:t>
            </a:fld>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2702DE1-0343-4620-8D90-55E236BA9B11}" type="slidenum">
              <a:rPr lang="tr-TR" altLang="tr-TR" smtClean="0"/>
              <a:pPr/>
              <a:t>66</a:t>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91066" y="2130450"/>
            <a:ext cx="10098723" cy="1470025"/>
          </a:xfrm>
        </p:spPr>
        <p:txBody>
          <a:bodyPr/>
          <a:lstStyle/>
          <a:p>
            <a:r>
              <a:rPr lang="tr-TR"/>
              <a:t>Asıl başlık stili için tıklatın</a:t>
            </a:r>
          </a:p>
        </p:txBody>
      </p:sp>
      <p:sp>
        <p:nvSpPr>
          <p:cNvPr id="3" name="2 Alt Başlık"/>
          <p:cNvSpPr>
            <a:spLocks noGrp="1"/>
          </p:cNvSpPr>
          <p:nvPr>
            <p:ph type="subTitle" idx="1"/>
          </p:nvPr>
        </p:nvSpPr>
        <p:spPr>
          <a:xfrm>
            <a:off x="1782137" y="3886200"/>
            <a:ext cx="831659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a:extLst>
              <a:ext uri="{FF2B5EF4-FFF2-40B4-BE49-F238E27FC236}">
                <a16:creationId xmlns:a16="http://schemas.microsoft.com/office/drawing/2014/main" id="{455AF132-E01B-A6B8-7B65-96CD951F9CE1}"/>
              </a:ext>
            </a:extLst>
          </p:cNvPr>
          <p:cNvSpPr>
            <a:spLocks noGrp="1"/>
          </p:cNvSpPr>
          <p:nvPr>
            <p:ph type="dt" sz="half" idx="10"/>
          </p:nvPr>
        </p:nvSpPr>
        <p:spPr/>
        <p:txBody>
          <a:bodyPr/>
          <a:lstStyle>
            <a:lvl1pPr>
              <a:defRPr/>
            </a:lvl1pPr>
          </a:lstStyle>
          <a:p>
            <a:pPr>
              <a:defRPr/>
            </a:pPr>
            <a:fld id="{E61E74C8-5BAE-4CCE-9228-4D7EFC978C24}" type="datetimeFigureOut">
              <a:rPr lang="tr-TR"/>
              <a:pPr>
                <a:defRPr/>
              </a:pPr>
              <a:t>22.09.2022</a:t>
            </a:fld>
            <a:endParaRPr lang="tr-TR"/>
          </a:p>
        </p:txBody>
      </p:sp>
      <p:sp>
        <p:nvSpPr>
          <p:cNvPr id="5" name="4 Altbilgi Yer Tutucusu">
            <a:extLst>
              <a:ext uri="{FF2B5EF4-FFF2-40B4-BE49-F238E27FC236}">
                <a16:creationId xmlns:a16="http://schemas.microsoft.com/office/drawing/2014/main" id="{7C9FD08A-6C2D-1FAB-8B1D-3402D3293082}"/>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B3650EB1-A5B9-C4C3-79B9-F041558E1FC0}"/>
              </a:ext>
            </a:extLst>
          </p:cNvPr>
          <p:cNvSpPr>
            <a:spLocks noGrp="1"/>
          </p:cNvSpPr>
          <p:nvPr>
            <p:ph type="sldNum" sz="quarter" idx="12"/>
          </p:nvPr>
        </p:nvSpPr>
        <p:spPr/>
        <p:txBody>
          <a:bodyPr/>
          <a:lstStyle>
            <a:lvl1pPr>
              <a:defRPr/>
            </a:lvl1pPr>
          </a:lstStyle>
          <a:p>
            <a:fld id="{707205A2-4F73-46BE-8D65-211BB9CB4406}" type="slidenum">
              <a:rPr lang="tr-TR" altLang="tr-TR"/>
              <a:pPr/>
              <a:t>‹#›</a:t>
            </a:fld>
            <a:endParaRPr lang="tr-TR" altLang="tr-TR"/>
          </a:p>
        </p:txBody>
      </p:sp>
    </p:spTree>
    <p:extLst>
      <p:ext uri="{BB962C8B-B14F-4D97-AF65-F5344CB8AC3E}">
        <p14:creationId xmlns:p14="http://schemas.microsoft.com/office/powerpoint/2010/main" val="3409796896"/>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B53680AE-CF5B-42D4-6D7A-AFE2CCDD8445}"/>
              </a:ext>
            </a:extLst>
          </p:cNvPr>
          <p:cNvSpPr>
            <a:spLocks noGrp="1"/>
          </p:cNvSpPr>
          <p:nvPr>
            <p:ph type="dt" sz="half" idx="10"/>
          </p:nvPr>
        </p:nvSpPr>
        <p:spPr/>
        <p:txBody>
          <a:bodyPr/>
          <a:lstStyle>
            <a:lvl1pPr>
              <a:defRPr/>
            </a:lvl1pPr>
          </a:lstStyle>
          <a:p>
            <a:pPr>
              <a:defRPr/>
            </a:pPr>
            <a:fld id="{C299064E-EFC1-4702-86C3-1E18AABF2B45}" type="datetimeFigureOut">
              <a:rPr lang="tr-TR"/>
              <a:pPr>
                <a:defRPr/>
              </a:pPr>
              <a:t>22.09.2022</a:t>
            </a:fld>
            <a:endParaRPr lang="tr-TR"/>
          </a:p>
        </p:txBody>
      </p:sp>
      <p:sp>
        <p:nvSpPr>
          <p:cNvPr id="5" name="4 Altbilgi Yer Tutucusu">
            <a:extLst>
              <a:ext uri="{FF2B5EF4-FFF2-40B4-BE49-F238E27FC236}">
                <a16:creationId xmlns:a16="http://schemas.microsoft.com/office/drawing/2014/main" id="{FC55B0C2-EEF9-5F6D-00F6-98E8FED5FC90}"/>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EDFAB7FC-42CD-9A92-0E8D-5099F2FAB9AB}"/>
              </a:ext>
            </a:extLst>
          </p:cNvPr>
          <p:cNvSpPr>
            <a:spLocks noGrp="1"/>
          </p:cNvSpPr>
          <p:nvPr>
            <p:ph type="sldNum" sz="quarter" idx="12"/>
          </p:nvPr>
        </p:nvSpPr>
        <p:spPr/>
        <p:txBody>
          <a:bodyPr/>
          <a:lstStyle>
            <a:lvl1pPr>
              <a:defRPr/>
            </a:lvl1pPr>
          </a:lstStyle>
          <a:p>
            <a:fld id="{C6A19349-3036-4269-BDEE-CF3088A78CD7}" type="slidenum">
              <a:rPr lang="tr-TR" altLang="tr-TR"/>
              <a:pPr/>
              <a:t>‹#›</a:t>
            </a:fld>
            <a:endParaRPr lang="tr-TR" altLang="tr-TR"/>
          </a:p>
        </p:txBody>
      </p:sp>
    </p:spTree>
    <p:extLst>
      <p:ext uri="{BB962C8B-B14F-4D97-AF65-F5344CB8AC3E}">
        <p14:creationId xmlns:p14="http://schemas.microsoft.com/office/powerpoint/2010/main" val="4039101273"/>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613616" y="274663"/>
            <a:ext cx="2673192"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594053" y="274663"/>
            <a:ext cx="7821559"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B91AFF62-AD2C-46FE-BE1C-F596DE4B1647}"/>
              </a:ext>
            </a:extLst>
          </p:cNvPr>
          <p:cNvSpPr>
            <a:spLocks noGrp="1"/>
          </p:cNvSpPr>
          <p:nvPr>
            <p:ph type="dt" sz="half" idx="10"/>
          </p:nvPr>
        </p:nvSpPr>
        <p:spPr/>
        <p:txBody>
          <a:bodyPr/>
          <a:lstStyle>
            <a:lvl1pPr>
              <a:defRPr/>
            </a:lvl1pPr>
          </a:lstStyle>
          <a:p>
            <a:pPr>
              <a:defRPr/>
            </a:pPr>
            <a:fld id="{5ABBAC1F-721B-4BDC-9D6F-270B846AC22C}" type="datetimeFigureOut">
              <a:rPr lang="tr-TR"/>
              <a:pPr>
                <a:defRPr/>
              </a:pPr>
              <a:t>22.09.2022</a:t>
            </a:fld>
            <a:endParaRPr lang="tr-TR"/>
          </a:p>
        </p:txBody>
      </p:sp>
      <p:sp>
        <p:nvSpPr>
          <p:cNvPr id="5" name="4 Altbilgi Yer Tutucusu">
            <a:extLst>
              <a:ext uri="{FF2B5EF4-FFF2-40B4-BE49-F238E27FC236}">
                <a16:creationId xmlns:a16="http://schemas.microsoft.com/office/drawing/2014/main" id="{79F8A4CE-946F-E35F-6907-4775FF72F80D}"/>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F2B72554-6274-02AD-2133-9F6A0B3BEF34}"/>
              </a:ext>
            </a:extLst>
          </p:cNvPr>
          <p:cNvSpPr>
            <a:spLocks noGrp="1"/>
          </p:cNvSpPr>
          <p:nvPr>
            <p:ph type="sldNum" sz="quarter" idx="12"/>
          </p:nvPr>
        </p:nvSpPr>
        <p:spPr/>
        <p:txBody>
          <a:bodyPr/>
          <a:lstStyle>
            <a:lvl1pPr>
              <a:defRPr/>
            </a:lvl1pPr>
          </a:lstStyle>
          <a:p>
            <a:fld id="{1C93C543-C857-4183-8B28-CD373955CBD7}" type="slidenum">
              <a:rPr lang="tr-TR" altLang="tr-TR"/>
              <a:pPr/>
              <a:t>‹#›</a:t>
            </a:fld>
            <a:endParaRPr lang="tr-TR" altLang="tr-TR"/>
          </a:p>
        </p:txBody>
      </p:sp>
    </p:spTree>
    <p:extLst>
      <p:ext uri="{BB962C8B-B14F-4D97-AF65-F5344CB8AC3E}">
        <p14:creationId xmlns:p14="http://schemas.microsoft.com/office/powerpoint/2010/main" val="3640162686"/>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a:extLst>
              <a:ext uri="{FF2B5EF4-FFF2-40B4-BE49-F238E27FC236}">
                <a16:creationId xmlns:a16="http://schemas.microsoft.com/office/drawing/2014/main" id="{9B7D56A2-82AD-D488-2C19-84FF20BA5169}"/>
              </a:ext>
            </a:extLst>
          </p:cNvPr>
          <p:cNvSpPr>
            <a:spLocks noGrp="1"/>
          </p:cNvSpPr>
          <p:nvPr>
            <p:ph type="dt" sz="half" idx="10"/>
          </p:nvPr>
        </p:nvSpPr>
        <p:spPr/>
        <p:txBody>
          <a:bodyPr/>
          <a:lstStyle>
            <a:lvl1pPr>
              <a:defRPr/>
            </a:lvl1pPr>
          </a:lstStyle>
          <a:p>
            <a:pPr>
              <a:defRPr/>
            </a:pPr>
            <a:fld id="{D014F650-5BAF-4EF0-AEA6-DD0423B0092B}" type="datetimeFigureOut">
              <a:rPr lang="tr-TR"/>
              <a:pPr>
                <a:defRPr/>
              </a:pPr>
              <a:t>22.09.2022</a:t>
            </a:fld>
            <a:endParaRPr lang="tr-TR"/>
          </a:p>
        </p:txBody>
      </p:sp>
      <p:sp>
        <p:nvSpPr>
          <p:cNvPr id="5" name="4 Altbilgi Yer Tutucusu">
            <a:extLst>
              <a:ext uri="{FF2B5EF4-FFF2-40B4-BE49-F238E27FC236}">
                <a16:creationId xmlns:a16="http://schemas.microsoft.com/office/drawing/2014/main" id="{88B644BB-F64F-7208-2F34-23DCE794A2AE}"/>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7469E956-712A-29D1-BB9C-D187CC99DA2E}"/>
              </a:ext>
            </a:extLst>
          </p:cNvPr>
          <p:cNvSpPr>
            <a:spLocks noGrp="1"/>
          </p:cNvSpPr>
          <p:nvPr>
            <p:ph type="sldNum" sz="quarter" idx="12"/>
          </p:nvPr>
        </p:nvSpPr>
        <p:spPr/>
        <p:txBody>
          <a:bodyPr/>
          <a:lstStyle>
            <a:lvl1pPr>
              <a:defRPr/>
            </a:lvl1pPr>
          </a:lstStyle>
          <a:p>
            <a:fld id="{EF484DC9-BF77-4026-A6D4-BC0A73B204CC}" type="slidenum">
              <a:rPr lang="tr-TR" altLang="tr-TR"/>
              <a:pPr/>
              <a:t>‹#›</a:t>
            </a:fld>
            <a:endParaRPr lang="tr-TR" altLang="tr-TR"/>
          </a:p>
        </p:txBody>
      </p:sp>
    </p:spTree>
    <p:extLst>
      <p:ext uri="{BB962C8B-B14F-4D97-AF65-F5344CB8AC3E}">
        <p14:creationId xmlns:p14="http://schemas.microsoft.com/office/powerpoint/2010/main" val="1358321165"/>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38515" y="4406925"/>
            <a:ext cx="10098723"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38515" y="2906713"/>
            <a:ext cx="1009872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a:extLst>
              <a:ext uri="{FF2B5EF4-FFF2-40B4-BE49-F238E27FC236}">
                <a16:creationId xmlns:a16="http://schemas.microsoft.com/office/drawing/2014/main" id="{2238BF36-5361-00C3-4AD4-E9D313CFDB07}"/>
              </a:ext>
            </a:extLst>
          </p:cNvPr>
          <p:cNvSpPr>
            <a:spLocks noGrp="1"/>
          </p:cNvSpPr>
          <p:nvPr>
            <p:ph type="dt" sz="half" idx="10"/>
          </p:nvPr>
        </p:nvSpPr>
        <p:spPr/>
        <p:txBody>
          <a:bodyPr/>
          <a:lstStyle>
            <a:lvl1pPr>
              <a:defRPr/>
            </a:lvl1pPr>
          </a:lstStyle>
          <a:p>
            <a:pPr>
              <a:defRPr/>
            </a:pPr>
            <a:fld id="{501F98FF-DC4E-40A8-9EC4-4AAA71932F59}" type="datetimeFigureOut">
              <a:rPr lang="tr-TR"/>
              <a:pPr>
                <a:defRPr/>
              </a:pPr>
              <a:t>22.09.2022</a:t>
            </a:fld>
            <a:endParaRPr lang="tr-TR"/>
          </a:p>
        </p:txBody>
      </p:sp>
      <p:sp>
        <p:nvSpPr>
          <p:cNvPr id="5" name="4 Altbilgi Yer Tutucusu">
            <a:extLst>
              <a:ext uri="{FF2B5EF4-FFF2-40B4-BE49-F238E27FC236}">
                <a16:creationId xmlns:a16="http://schemas.microsoft.com/office/drawing/2014/main" id="{8E1D97B4-8A93-C4B8-1E77-D82AF3EF1CE5}"/>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F10B421F-8442-40AF-10D9-8D55903EF4E1}"/>
              </a:ext>
            </a:extLst>
          </p:cNvPr>
          <p:cNvSpPr>
            <a:spLocks noGrp="1"/>
          </p:cNvSpPr>
          <p:nvPr>
            <p:ph type="sldNum" sz="quarter" idx="12"/>
          </p:nvPr>
        </p:nvSpPr>
        <p:spPr/>
        <p:txBody>
          <a:bodyPr/>
          <a:lstStyle>
            <a:lvl1pPr>
              <a:defRPr/>
            </a:lvl1pPr>
          </a:lstStyle>
          <a:p>
            <a:fld id="{0B17BDE1-52AB-4325-B295-8FFC9368AFC7}" type="slidenum">
              <a:rPr lang="tr-TR" altLang="tr-TR"/>
              <a:pPr/>
              <a:t>‹#›</a:t>
            </a:fld>
            <a:endParaRPr lang="tr-TR" altLang="tr-TR"/>
          </a:p>
        </p:txBody>
      </p:sp>
    </p:spTree>
    <p:extLst>
      <p:ext uri="{BB962C8B-B14F-4D97-AF65-F5344CB8AC3E}">
        <p14:creationId xmlns:p14="http://schemas.microsoft.com/office/powerpoint/2010/main" val="1835801984"/>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594051" y="1600206"/>
            <a:ext cx="5247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039434" y="1600206"/>
            <a:ext cx="5247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a:extLst>
              <a:ext uri="{FF2B5EF4-FFF2-40B4-BE49-F238E27FC236}">
                <a16:creationId xmlns:a16="http://schemas.microsoft.com/office/drawing/2014/main" id="{1EA31C4D-84C5-FFF6-3B58-5C9D2811EE2D}"/>
              </a:ext>
            </a:extLst>
          </p:cNvPr>
          <p:cNvSpPr>
            <a:spLocks noGrp="1"/>
          </p:cNvSpPr>
          <p:nvPr>
            <p:ph type="dt" sz="half" idx="10"/>
          </p:nvPr>
        </p:nvSpPr>
        <p:spPr/>
        <p:txBody>
          <a:bodyPr/>
          <a:lstStyle>
            <a:lvl1pPr>
              <a:defRPr/>
            </a:lvl1pPr>
          </a:lstStyle>
          <a:p>
            <a:pPr>
              <a:defRPr/>
            </a:pPr>
            <a:fld id="{67A9BE74-9C62-4CE4-A4C3-00287228F587}" type="datetimeFigureOut">
              <a:rPr lang="tr-TR"/>
              <a:pPr>
                <a:defRPr/>
              </a:pPr>
              <a:t>22.09.2022</a:t>
            </a:fld>
            <a:endParaRPr lang="tr-TR"/>
          </a:p>
        </p:txBody>
      </p:sp>
      <p:sp>
        <p:nvSpPr>
          <p:cNvPr id="6" name="4 Altbilgi Yer Tutucusu">
            <a:extLst>
              <a:ext uri="{FF2B5EF4-FFF2-40B4-BE49-F238E27FC236}">
                <a16:creationId xmlns:a16="http://schemas.microsoft.com/office/drawing/2014/main" id="{2715156D-9049-BEA6-5BB8-E3B4EE50E108}"/>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E79A439D-019E-028D-2936-65F770DB7A2C}"/>
              </a:ext>
            </a:extLst>
          </p:cNvPr>
          <p:cNvSpPr>
            <a:spLocks noGrp="1"/>
          </p:cNvSpPr>
          <p:nvPr>
            <p:ph type="sldNum" sz="quarter" idx="12"/>
          </p:nvPr>
        </p:nvSpPr>
        <p:spPr/>
        <p:txBody>
          <a:bodyPr/>
          <a:lstStyle>
            <a:lvl1pPr>
              <a:defRPr/>
            </a:lvl1pPr>
          </a:lstStyle>
          <a:p>
            <a:fld id="{EB4F503D-07A2-4BA2-9C01-A2356D090143}" type="slidenum">
              <a:rPr lang="tr-TR" altLang="tr-TR"/>
              <a:pPr/>
              <a:t>‹#›</a:t>
            </a:fld>
            <a:endParaRPr lang="tr-TR" altLang="tr-TR"/>
          </a:p>
        </p:txBody>
      </p:sp>
    </p:spTree>
    <p:extLst>
      <p:ext uri="{BB962C8B-B14F-4D97-AF65-F5344CB8AC3E}">
        <p14:creationId xmlns:p14="http://schemas.microsoft.com/office/powerpoint/2010/main" val="3933698408"/>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594046" y="1535113"/>
            <a:ext cx="52494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594046" y="2174875"/>
            <a:ext cx="5249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035308" y="1535113"/>
            <a:ext cx="52514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035308" y="2174875"/>
            <a:ext cx="52514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a:extLst>
              <a:ext uri="{FF2B5EF4-FFF2-40B4-BE49-F238E27FC236}">
                <a16:creationId xmlns:a16="http://schemas.microsoft.com/office/drawing/2014/main" id="{DA6376D9-7EC3-80FB-8E9B-11E8AB573548}"/>
              </a:ext>
            </a:extLst>
          </p:cNvPr>
          <p:cNvSpPr>
            <a:spLocks noGrp="1"/>
          </p:cNvSpPr>
          <p:nvPr>
            <p:ph type="dt" sz="half" idx="10"/>
          </p:nvPr>
        </p:nvSpPr>
        <p:spPr/>
        <p:txBody>
          <a:bodyPr/>
          <a:lstStyle>
            <a:lvl1pPr>
              <a:defRPr/>
            </a:lvl1pPr>
          </a:lstStyle>
          <a:p>
            <a:pPr>
              <a:defRPr/>
            </a:pPr>
            <a:fld id="{37A72A54-DC57-4AE0-B096-5433DFCAC1AB}" type="datetimeFigureOut">
              <a:rPr lang="tr-TR"/>
              <a:pPr>
                <a:defRPr/>
              </a:pPr>
              <a:t>22.09.2022</a:t>
            </a:fld>
            <a:endParaRPr lang="tr-TR"/>
          </a:p>
        </p:txBody>
      </p:sp>
      <p:sp>
        <p:nvSpPr>
          <p:cNvPr id="8" name="4 Altbilgi Yer Tutucusu">
            <a:extLst>
              <a:ext uri="{FF2B5EF4-FFF2-40B4-BE49-F238E27FC236}">
                <a16:creationId xmlns:a16="http://schemas.microsoft.com/office/drawing/2014/main" id="{D59B125E-80DB-F057-5613-D93743217ECF}"/>
              </a:ext>
            </a:extLst>
          </p:cNvPr>
          <p:cNvSpPr>
            <a:spLocks noGrp="1"/>
          </p:cNvSpPr>
          <p:nvPr>
            <p:ph type="ftr" sz="quarter" idx="11"/>
          </p:nvPr>
        </p:nvSpPr>
        <p:spPr/>
        <p:txBody>
          <a:bodyPr/>
          <a:lstStyle>
            <a:lvl1pPr>
              <a:defRPr/>
            </a:lvl1pPr>
          </a:lstStyle>
          <a:p>
            <a:pPr>
              <a:defRPr/>
            </a:pPr>
            <a:endParaRPr lang="tr-TR"/>
          </a:p>
        </p:txBody>
      </p:sp>
      <p:sp>
        <p:nvSpPr>
          <p:cNvPr id="9" name="5 Slayt Numarası Yer Tutucusu">
            <a:extLst>
              <a:ext uri="{FF2B5EF4-FFF2-40B4-BE49-F238E27FC236}">
                <a16:creationId xmlns:a16="http://schemas.microsoft.com/office/drawing/2014/main" id="{91650949-0643-D8B4-A05B-8B2279BC05D8}"/>
              </a:ext>
            </a:extLst>
          </p:cNvPr>
          <p:cNvSpPr>
            <a:spLocks noGrp="1"/>
          </p:cNvSpPr>
          <p:nvPr>
            <p:ph type="sldNum" sz="quarter" idx="12"/>
          </p:nvPr>
        </p:nvSpPr>
        <p:spPr/>
        <p:txBody>
          <a:bodyPr/>
          <a:lstStyle>
            <a:lvl1pPr>
              <a:defRPr/>
            </a:lvl1pPr>
          </a:lstStyle>
          <a:p>
            <a:fld id="{B2B029C3-993B-4400-97DB-4AD8B281A4AB}" type="slidenum">
              <a:rPr lang="tr-TR" altLang="tr-TR"/>
              <a:pPr/>
              <a:t>‹#›</a:t>
            </a:fld>
            <a:endParaRPr lang="tr-TR" altLang="tr-TR"/>
          </a:p>
        </p:txBody>
      </p:sp>
    </p:spTree>
    <p:extLst>
      <p:ext uri="{BB962C8B-B14F-4D97-AF65-F5344CB8AC3E}">
        <p14:creationId xmlns:p14="http://schemas.microsoft.com/office/powerpoint/2010/main" val="1341436980"/>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a:extLst>
              <a:ext uri="{FF2B5EF4-FFF2-40B4-BE49-F238E27FC236}">
                <a16:creationId xmlns:a16="http://schemas.microsoft.com/office/drawing/2014/main" id="{F1492F93-15FD-928D-EAD9-E947CB962193}"/>
              </a:ext>
            </a:extLst>
          </p:cNvPr>
          <p:cNvSpPr>
            <a:spLocks noGrp="1"/>
          </p:cNvSpPr>
          <p:nvPr>
            <p:ph type="dt" sz="half" idx="10"/>
          </p:nvPr>
        </p:nvSpPr>
        <p:spPr/>
        <p:txBody>
          <a:bodyPr/>
          <a:lstStyle>
            <a:lvl1pPr>
              <a:defRPr/>
            </a:lvl1pPr>
          </a:lstStyle>
          <a:p>
            <a:pPr>
              <a:defRPr/>
            </a:pPr>
            <a:fld id="{64E72999-3153-49E4-8272-4FA5BECB33D7}" type="datetimeFigureOut">
              <a:rPr lang="tr-TR"/>
              <a:pPr>
                <a:defRPr/>
              </a:pPr>
              <a:t>22.09.2022</a:t>
            </a:fld>
            <a:endParaRPr lang="tr-TR"/>
          </a:p>
        </p:txBody>
      </p:sp>
      <p:sp>
        <p:nvSpPr>
          <p:cNvPr id="4" name="4 Altbilgi Yer Tutucusu">
            <a:extLst>
              <a:ext uri="{FF2B5EF4-FFF2-40B4-BE49-F238E27FC236}">
                <a16:creationId xmlns:a16="http://schemas.microsoft.com/office/drawing/2014/main" id="{70B48DC7-758C-5875-C171-6730B03C3383}"/>
              </a:ext>
            </a:extLst>
          </p:cNvPr>
          <p:cNvSpPr>
            <a:spLocks noGrp="1"/>
          </p:cNvSpPr>
          <p:nvPr>
            <p:ph type="ftr" sz="quarter" idx="11"/>
          </p:nvPr>
        </p:nvSpPr>
        <p:spPr/>
        <p:txBody>
          <a:bodyPr/>
          <a:lstStyle>
            <a:lvl1pPr>
              <a:defRPr/>
            </a:lvl1pPr>
          </a:lstStyle>
          <a:p>
            <a:pPr>
              <a:defRPr/>
            </a:pPr>
            <a:endParaRPr lang="tr-TR"/>
          </a:p>
        </p:txBody>
      </p:sp>
      <p:sp>
        <p:nvSpPr>
          <p:cNvPr id="5" name="5 Slayt Numarası Yer Tutucusu">
            <a:extLst>
              <a:ext uri="{FF2B5EF4-FFF2-40B4-BE49-F238E27FC236}">
                <a16:creationId xmlns:a16="http://schemas.microsoft.com/office/drawing/2014/main" id="{EBA02E0C-C760-1467-FB01-55EEB29981FC}"/>
              </a:ext>
            </a:extLst>
          </p:cNvPr>
          <p:cNvSpPr>
            <a:spLocks noGrp="1"/>
          </p:cNvSpPr>
          <p:nvPr>
            <p:ph type="sldNum" sz="quarter" idx="12"/>
          </p:nvPr>
        </p:nvSpPr>
        <p:spPr/>
        <p:txBody>
          <a:bodyPr/>
          <a:lstStyle>
            <a:lvl1pPr>
              <a:defRPr/>
            </a:lvl1pPr>
          </a:lstStyle>
          <a:p>
            <a:fld id="{3EBDC75A-BB00-40AD-AC4C-9681F61C0375}" type="slidenum">
              <a:rPr lang="tr-TR" altLang="tr-TR"/>
              <a:pPr/>
              <a:t>‹#›</a:t>
            </a:fld>
            <a:endParaRPr lang="tr-TR" altLang="tr-TR"/>
          </a:p>
        </p:txBody>
      </p:sp>
    </p:spTree>
    <p:extLst>
      <p:ext uri="{BB962C8B-B14F-4D97-AF65-F5344CB8AC3E}">
        <p14:creationId xmlns:p14="http://schemas.microsoft.com/office/powerpoint/2010/main" val="2904596378"/>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a:extLst>
              <a:ext uri="{FF2B5EF4-FFF2-40B4-BE49-F238E27FC236}">
                <a16:creationId xmlns:a16="http://schemas.microsoft.com/office/drawing/2014/main" id="{1D5EDC1F-21EB-D584-45C5-E3F3D4DDB765}"/>
              </a:ext>
            </a:extLst>
          </p:cNvPr>
          <p:cNvSpPr>
            <a:spLocks noGrp="1"/>
          </p:cNvSpPr>
          <p:nvPr>
            <p:ph type="dt" sz="half" idx="10"/>
          </p:nvPr>
        </p:nvSpPr>
        <p:spPr/>
        <p:txBody>
          <a:bodyPr/>
          <a:lstStyle>
            <a:lvl1pPr>
              <a:defRPr/>
            </a:lvl1pPr>
          </a:lstStyle>
          <a:p>
            <a:pPr>
              <a:defRPr/>
            </a:pPr>
            <a:fld id="{7BDAE19A-A9B8-4CFB-95FC-63E72A62D399}" type="datetimeFigureOut">
              <a:rPr lang="tr-TR"/>
              <a:pPr>
                <a:defRPr/>
              </a:pPr>
              <a:t>22.09.2022</a:t>
            </a:fld>
            <a:endParaRPr lang="tr-TR"/>
          </a:p>
        </p:txBody>
      </p:sp>
      <p:sp>
        <p:nvSpPr>
          <p:cNvPr id="3" name="4 Altbilgi Yer Tutucusu">
            <a:extLst>
              <a:ext uri="{FF2B5EF4-FFF2-40B4-BE49-F238E27FC236}">
                <a16:creationId xmlns:a16="http://schemas.microsoft.com/office/drawing/2014/main" id="{148EBA46-B5E9-4C97-CB64-DE4C90FC58DB}"/>
              </a:ext>
            </a:extLst>
          </p:cNvPr>
          <p:cNvSpPr>
            <a:spLocks noGrp="1"/>
          </p:cNvSpPr>
          <p:nvPr>
            <p:ph type="ftr" sz="quarter" idx="11"/>
          </p:nvPr>
        </p:nvSpPr>
        <p:spPr/>
        <p:txBody>
          <a:bodyPr/>
          <a:lstStyle>
            <a:lvl1pPr>
              <a:defRPr/>
            </a:lvl1pPr>
          </a:lstStyle>
          <a:p>
            <a:pPr>
              <a:defRPr/>
            </a:pPr>
            <a:endParaRPr lang="tr-TR"/>
          </a:p>
        </p:txBody>
      </p:sp>
      <p:sp>
        <p:nvSpPr>
          <p:cNvPr id="4" name="5 Slayt Numarası Yer Tutucusu">
            <a:extLst>
              <a:ext uri="{FF2B5EF4-FFF2-40B4-BE49-F238E27FC236}">
                <a16:creationId xmlns:a16="http://schemas.microsoft.com/office/drawing/2014/main" id="{757B1C98-EA66-39DB-750D-CC178E254B92}"/>
              </a:ext>
            </a:extLst>
          </p:cNvPr>
          <p:cNvSpPr>
            <a:spLocks noGrp="1"/>
          </p:cNvSpPr>
          <p:nvPr>
            <p:ph type="sldNum" sz="quarter" idx="12"/>
          </p:nvPr>
        </p:nvSpPr>
        <p:spPr/>
        <p:txBody>
          <a:bodyPr/>
          <a:lstStyle>
            <a:lvl1pPr>
              <a:defRPr/>
            </a:lvl1pPr>
          </a:lstStyle>
          <a:p>
            <a:fld id="{FD1D5B56-9B4A-489A-8B3C-A2FB7E029D72}" type="slidenum">
              <a:rPr lang="tr-TR" altLang="tr-TR"/>
              <a:pPr/>
              <a:t>‹#›</a:t>
            </a:fld>
            <a:endParaRPr lang="tr-TR" altLang="tr-TR"/>
          </a:p>
        </p:txBody>
      </p:sp>
    </p:spTree>
    <p:extLst>
      <p:ext uri="{BB962C8B-B14F-4D97-AF65-F5344CB8AC3E}">
        <p14:creationId xmlns:p14="http://schemas.microsoft.com/office/powerpoint/2010/main" val="1520558001"/>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94053" y="273050"/>
            <a:ext cx="3908717"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645093" y="273075"/>
            <a:ext cx="664172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594053" y="1435103"/>
            <a:ext cx="390871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DDB978F7-7175-534A-B2AA-77B76EBCF637}"/>
              </a:ext>
            </a:extLst>
          </p:cNvPr>
          <p:cNvSpPr>
            <a:spLocks noGrp="1"/>
          </p:cNvSpPr>
          <p:nvPr>
            <p:ph type="dt" sz="half" idx="10"/>
          </p:nvPr>
        </p:nvSpPr>
        <p:spPr/>
        <p:txBody>
          <a:bodyPr/>
          <a:lstStyle>
            <a:lvl1pPr>
              <a:defRPr/>
            </a:lvl1pPr>
          </a:lstStyle>
          <a:p>
            <a:pPr>
              <a:defRPr/>
            </a:pPr>
            <a:fld id="{953C3260-FA99-43F6-A1DB-DFB71E884A65}" type="datetimeFigureOut">
              <a:rPr lang="tr-TR"/>
              <a:pPr>
                <a:defRPr/>
              </a:pPr>
              <a:t>22.09.2022</a:t>
            </a:fld>
            <a:endParaRPr lang="tr-TR"/>
          </a:p>
        </p:txBody>
      </p:sp>
      <p:sp>
        <p:nvSpPr>
          <p:cNvPr id="6" name="4 Altbilgi Yer Tutucusu">
            <a:extLst>
              <a:ext uri="{FF2B5EF4-FFF2-40B4-BE49-F238E27FC236}">
                <a16:creationId xmlns:a16="http://schemas.microsoft.com/office/drawing/2014/main" id="{7BF2BDA0-F1BC-BE5C-6409-F788A82F1CE7}"/>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F6AE3D68-91A6-60C9-6E57-1C0BCE503824}"/>
              </a:ext>
            </a:extLst>
          </p:cNvPr>
          <p:cNvSpPr>
            <a:spLocks noGrp="1"/>
          </p:cNvSpPr>
          <p:nvPr>
            <p:ph type="sldNum" sz="quarter" idx="12"/>
          </p:nvPr>
        </p:nvSpPr>
        <p:spPr/>
        <p:txBody>
          <a:bodyPr/>
          <a:lstStyle>
            <a:lvl1pPr>
              <a:defRPr/>
            </a:lvl1pPr>
          </a:lstStyle>
          <a:p>
            <a:fld id="{B46950D4-AB1C-4327-8BEA-B9D83B939652}" type="slidenum">
              <a:rPr lang="tr-TR" altLang="tr-TR"/>
              <a:pPr/>
              <a:t>‹#›</a:t>
            </a:fld>
            <a:endParaRPr lang="tr-TR" altLang="tr-TR"/>
          </a:p>
        </p:txBody>
      </p:sp>
    </p:spTree>
    <p:extLst>
      <p:ext uri="{BB962C8B-B14F-4D97-AF65-F5344CB8AC3E}">
        <p14:creationId xmlns:p14="http://schemas.microsoft.com/office/powerpoint/2010/main" val="4030513554"/>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28733" y="4800600"/>
            <a:ext cx="712851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28733" y="612775"/>
            <a:ext cx="712851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2328733" y="5367338"/>
            <a:ext cx="71285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a:extLst>
              <a:ext uri="{FF2B5EF4-FFF2-40B4-BE49-F238E27FC236}">
                <a16:creationId xmlns:a16="http://schemas.microsoft.com/office/drawing/2014/main" id="{B1B7CAB2-2ACF-AAFC-E034-3277AFA1D2B2}"/>
              </a:ext>
            </a:extLst>
          </p:cNvPr>
          <p:cNvSpPr>
            <a:spLocks noGrp="1"/>
          </p:cNvSpPr>
          <p:nvPr>
            <p:ph type="dt" sz="half" idx="10"/>
          </p:nvPr>
        </p:nvSpPr>
        <p:spPr/>
        <p:txBody>
          <a:bodyPr/>
          <a:lstStyle>
            <a:lvl1pPr>
              <a:defRPr/>
            </a:lvl1pPr>
          </a:lstStyle>
          <a:p>
            <a:pPr>
              <a:defRPr/>
            </a:pPr>
            <a:fld id="{BB3134E9-CCA7-49DB-954D-CE915A9A7F96}" type="datetimeFigureOut">
              <a:rPr lang="tr-TR"/>
              <a:pPr>
                <a:defRPr/>
              </a:pPr>
              <a:t>22.09.2022</a:t>
            </a:fld>
            <a:endParaRPr lang="tr-TR"/>
          </a:p>
        </p:txBody>
      </p:sp>
      <p:sp>
        <p:nvSpPr>
          <p:cNvPr id="6" name="4 Altbilgi Yer Tutucusu">
            <a:extLst>
              <a:ext uri="{FF2B5EF4-FFF2-40B4-BE49-F238E27FC236}">
                <a16:creationId xmlns:a16="http://schemas.microsoft.com/office/drawing/2014/main" id="{AC657198-73D4-750D-9B74-657753E951AD}"/>
              </a:ext>
            </a:extLst>
          </p:cNvPr>
          <p:cNvSpPr>
            <a:spLocks noGrp="1"/>
          </p:cNvSpPr>
          <p:nvPr>
            <p:ph type="ftr" sz="quarter" idx="11"/>
          </p:nvPr>
        </p:nvSpPr>
        <p:spPr/>
        <p:txBody>
          <a:bodyPr/>
          <a:lstStyle>
            <a:lvl1pPr>
              <a:defRPr/>
            </a:lvl1pPr>
          </a:lstStyle>
          <a:p>
            <a:pPr>
              <a:defRPr/>
            </a:pPr>
            <a:endParaRPr lang="tr-TR"/>
          </a:p>
        </p:txBody>
      </p:sp>
      <p:sp>
        <p:nvSpPr>
          <p:cNvPr id="7" name="5 Slayt Numarası Yer Tutucusu">
            <a:extLst>
              <a:ext uri="{FF2B5EF4-FFF2-40B4-BE49-F238E27FC236}">
                <a16:creationId xmlns:a16="http://schemas.microsoft.com/office/drawing/2014/main" id="{4A8882EF-5921-8B75-2D41-CFFE1FC46D8E}"/>
              </a:ext>
            </a:extLst>
          </p:cNvPr>
          <p:cNvSpPr>
            <a:spLocks noGrp="1"/>
          </p:cNvSpPr>
          <p:nvPr>
            <p:ph type="sldNum" sz="quarter" idx="12"/>
          </p:nvPr>
        </p:nvSpPr>
        <p:spPr/>
        <p:txBody>
          <a:bodyPr/>
          <a:lstStyle>
            <a:lvl1pPr>
              <a:defRPr/>
            </a:lvl1pPr>
          </a:lstStyle>
          <a:p>
            <a:fld id="{B3BB9E9C-8D28-419F-A1A8-0D792354805B}" type="slidenum">
              <a:rPr lang="tr-TR" altLang="tr-TR"/>
              <a:pPr/>
              <a:t>‹#›</a:t>
            </a:fld>
            <a:endParaRPr lang="tr-TR" altLang="tr-TR"/>
          </a:p>
        </p:txBody>
      </p:sp>
    </p:spTree>
    <p:extLst>
      <p:ext uri="{BB962C8B-B14F-4D97-AF65-F5344CB8AC3E}">
        <p14:creationId xmlns:p14="http://schemas.microsoft.com/office/powerpoint/2010/main" val="2764395506"/>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a:extLst>
              <a:ext uri="{FF2B5EF4-FFF2-40B4-BE49-F238E27FC236}">
                <a16:creationId xmlns:a16="http://schemas.microsoft.com/office/drawing/2014/main" id="{63C11682-7A67-F8CC-44F1-04DC24FF6780}"/>
              </a:ext>
            </a:extLst>
          </p:cNvPr>
          <p:cNvSpPr>
            <a:spLocks noGrp="1"/>
          </p:cNvSpPr>
          <p:nvPr>
            <p:ph type="title"/>
          </p:nvPr>
        </p:nvSpPr>
        <p:spPr bwMode="auto">
          <a:xfrm>
            <a:off x="593725" y="274638"/>
            <a:ext cx="1069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2 Metin Yer Tutucusu">
            <a:extLst>
              <a:ext uri="{FF2B5EF4-FFF2-40B4-BE49-F238E27FC236}">
                <a16:creationId xmlns:a16="http://schemas.microsoft.com/office/drawing/2014/main" id="{0725459C-A6FD-D50D-8F45-14F6A180C4C6}"/>
              </a:ext>
            </a:extLst>
          </p:cNvPr>
          <p:cNvSpPr>
            <a:spLocks noGrp="1"/>
          </p:cNvSpPr>
          <p:nvPr>
            <p:ph type="body" idx="1"/>
          </p:nvPr>
        </p:nvSpPr>
        <p:spPr bwMode="auto">
          <a:xfrm>
            <a:off x="593725" y="1600200"/>
            <a:ext cx="1069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a:extLst>
              <a:ext uri="{FF2B5EF4-FFF2-40B4-BE49-F238E27FC236}">
                <a16:creationId xmlns:a16="http://schemas.microsoft.com/office/drawing/2014/main" id="{59F8CC01-5000-8A5A-94D0-A2737ED4FA64}"/>
              </a:ext>
            </a:extLst>
          </p:cNvPr>
          <p:cNvSpPr>
            <a:spLocks noGrp="1"/>
          </p:cNvSpPr>
          <p:nvPr>
            <p:ph type="dt" sz="half" idx="2"/>
          </p:nvPr>
        </p:nvSpPr>
        <p:spPr>
          <a:xfrm>
            <a:off x="593725" y="6356350"/>
            <a:ext cx="2773363"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8776E92-7FB9-4D16-AE3B-B94F356FE263}" type="datetimeFigureOut">
              <a:rPr lang="tr-TR"/>
              <a:pPr>
                <a:defRPr/>
              </a:pPr>
              <a:t>22.09.2022</a:t>
            </a:fld>
            <a:endParaRPr lang="tr-TR"/>
          </a:p>
        </p:txBody>
      </p:sp>
      <p:sp>
        <p:nvSpPr>
          <p:cNvPr id="5" name="4 Altbilgi Yer Tutucusu">
            <a:extLst>
              <a:ext uri="{FF2B5EF4-FFF2-40B4-BE49-F238E27FC236}">
                <a16:creationId xmlns:a16="http://schemas.microsoft.com/office/drawing/2014/main" id="{29A6880F-E289-0611-ABFC-5B4F63C97E69}"/>
              </a:ext>
            </a:extLst>
          </p:cNvPr>
          <p:cNvSpPr>
            <a:spLocks noGrp="1"/>
          </p:cNvSpPr>
          <p:nvPr>
            <p:ph type="ftr" sz="quarter" idx="3"/>
          </p:nvPr>
        </p:nvSpPr>
        <p:spPr>
          <a:xfrm>
            <a:off x="4059238" y="6356350"/>
            <a:ext cx="37623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a:extLst>
              <a:ext uri="{FF2B5EF4-FFF2-40B4-BE49-F238E27FC236}">
                <a16:creationId xmlns:a16="http://schemas.microsoft.com/office/drawing/2014/main" id="{B941A075-B5EF-6A09-1179-B56BB0FCA53A}"/>
              </a:ext>
            </a:extLst>
          </p:cNvPr>
          <p:cNvSpPr>
            <a:spLocks noGrp="1"/>
          </p:cNvSpPr>
          <p:nvPr>
            <p:ph type="sldNum" sz="quarter" idx="4"/>
          </p:nvPr>
        </p:nvSpPr>
        <p:spPr>
          <a:xfrm>
            <a:off x="8513763" y="6356350"/>
            <a:ext cx="27733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aiandra GD" panose="020E0502030308020204" pitchFamily="34" charset="0"/>
              </a:defRPr>
            </a:lvl1pPr>
          </a:lstStyle>
          <a:p>
            <a:fld id="{AF96BBF1-147F-4DE7-9316-78726930DD66}"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aiandra GD" pitchFamily="34" charset="0"/>
        </a:defRPr>
      </a:lvl2pPr>
      <a:lvl3pPr algn="ctr" rtl="0" eaLnBrk="0" fontAlgn="base" hangingPunct="0">
        <a:spcBef>
          <a:spcPct val="0"/>
        </a:spcBef>
        <a:spcAft>
          <a:spcPct val="0"/>
        </a:spcAft>
        <a:defRPr sz="4400">
          <a:solidFill>
            <a:schemeClr val="tx1"/>
          </a:solidFill>
          <a:latin typeface="Maiandra GD" pitchFamily="34" charset="0"/>
        </a:defRPr>
      </a:lvl3pPr>
      <a:lvl4pPr algn="ctr" rtl="0" eaLnBrk="0" fontAlgn="base" hangingPunct="0">
        <a:spcBef>
          <a:spcPct val="0"/>
        </a:spcBef>
        <a:spcAft>
          <a:spcPct val="0"/>
        </a:spcAft>
        <a:defRPr sz="4400">
          <a:solidFill>
            <a:schemeClr val="tx1"/>
          </a:solidFill>
          <a:latin typeface="Maiandra GD" pitchFamily="34" charset="0"/>
        </a:defRPr>
      </a:lvl4pPr>
      <a:lvl5pPr algn="ctr" rtl="0" eaLnBrk="0" fontAlgn="base" hangingPunct="0">
        <a:spcBef>
          <a:spcPct val="0"/>
        </a:spcBef>
        <a:spcAft>
          <a:spcPct val="0"/>
        </a:spcAft>
        <a:defRPr sz="4400">
          <a:solidFill>
            <a:schemeClr val="tx1"/>
          </a:solidFill>
          <a:latin typeface="Maiandra GD" pitchFamily="34" charset="0"/>
        </a:defRPr>
      </a:lvl5pPr>
      <a:lvl6pPr marL="457200" algn="ctr" rtl="0" fontAlgn="base">
        <a:spcBef>
          <a:spcPct val="0"/>
        </a:spcBef>
        <a:spcAft>
          <a:spcPct val="0"/>
        </a:spcAft>
        <a:defRPr sz="4400">
          <a:solidFill>
            <a:schemeClr val="tx1"/>
          </a:solidFill>
          <a:latin typeface="Maiandra GD" pitchFamily="34" charset="0"/>
        </a:defRPr>
      </a:lvl6pPr>
      <a:lvl7pPr marL="914400" algn="ctr" rtl="0" fontAlgn="base">
        <a:spcBef>
          <a:spcPct val="0"/>
        </a:spcBef>
        <a:spcAft>
          <a:spcPct val="0"/>
        </a:spcAft>
        <a:defRPr sz="4400">
          <a:solidFill>
            <a:schemeClr val="tx1"/>
          </a:solidFill>
          <a:latin typeface="Maiandra GD" pitchFamily="34" charset="0"/>
        </a:defRPr>
      </a:lvl7pPr>
      <a:lvl8pPr marL="1371600" algn="ctr" rtl="0" fontAlgn="base">
        <a:spcBef>
          <a:spcPct val="0"/>
        </a:spcBef>
        <a:spcAft>
          <a:spcPct val="0"/>
        </a:spcAft>
        <a:defRPr sz="4400">
          <a:solidFill>
            <a:schemeClr val="tx1"/>
          </a:solidFill>
          <a:latin typeface="Maiandra GD" pitchFamily="34" charset="0"/>
        </a:defRPr>
      </a:lvl8pPr>
      <a:lvl9pPr marL="1828800" algn="ctr" rtl="0" fontAlgn="base">
        <a:spcBef>
          <a:spcPct val="0"/>
        </a:spcBef>
        <a:spcAft>
          <a:spcPct val="0"/>
        </a:spcAft>
        <a:defRPr sz="4400">
          <a:solidFill>
            <a:schemeClr val="tx1"/>
          </a:solidFill>
          <a:latin typeface="Maiandra G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Başlık 1">
            <a:extLst>
              <a:ext uri="{FF2B5EF4-FFF2-40B4-BE49-F238E27FC236}">
                <a16:creationId xmlns:a16="http://schemas.microsoft.com/office/drawing/2014/main" id="{D8F98A2A-207D-8FFF-563D-0D94AD48DAB9}"/>
              </a:ext>
            </a:extLst>
          </p:cNvPr>
          <p:cNvSpPr>
            <a:spLocks noGrp="1"/>
          </p:cNvSpPr>
          <p:nvPr>
            <p:ph type="ctrTitle"/>
          </p:nvPr>
        </p:nvSpPr>
        <p:spPr>
          <a:xfrm>
            <a:off x="890588" y="2130425"/>
            <a:ext cx="10099675" cy="1470025"/>
          </a:xfrm>
        </p:spPr>
        <p:txBody>
          <a:bodyPr/>
          <a:lstStyle/>
          <a:p>
            <a:endParaRPr lang="tr-TR" altLang="tr-TR"/>
          </a:p>
        </p:txBody>
      </p:sp>
      <p:sp>
        <p:nvSpPr>
          <p:cNvPr id="3" name="Alt Başlık 2">
            <a:extLst>
              <a:ext uri="{FF2B5EF4-FFF2-40B4-BE49-F238E27FC236}">
                <a16:creationId xmlns:a16="http://schemas.microsoft.com/office/drawing/2014/main" id="{97553CD2-889F-E50E-442B-776BD1FE511D}"/>
              </a:ext>
            </a:extLst>
          </p:cNvPr>
          <p:cNvSpPr>
            <a:spLocks noGrp="1"/>
          </p:cNvSpPr>
          <p:nvPr>
            <p:ph type="subTitle" idx="1"/>
          </p:nvPr>
        </p:nvSpPr>
        <p:spPr>
          <a:xfrm>
            <a:off x="1782763" y="3886200"/>
            <a:ext cx="8315325" cy="1752600"/>
          </a:xfrm>
        </p:spPr>
        <p:txBody>
          <a:bodyPr/>
          <a:lstStyle/>
          <a:p>
            <a:pPr>
              <a:buFont typeface="Arial" charset="0"/>
              <a:buNone/>
              <a:defRPr/>
            </a:pPr>
            <a:endParaRPr lang="tr-TR"/>
          </a:p>
        </p:txBody>
      </p:sp>
      <p:pic>
        <p:nvPicPr>
          <p:cNvPr id="2052" name="Picture 3" descr="C:\Users\MAVİ\Desktop\aaaaaa.jpg">
            <a:extLst>
              <a:ext uri="{FF2B5EF4-FFF2-40B4-BE49-F238E27FC236}">
                <a16:creationId xmlns:a16="http://schemas.microsoft.com/office/drawing/2014/main" id="{8EA5233B-A85E-DBC4-F07C-C6F79785A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8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a:extLst>
              <a:ext uri="{FF2B5EF4-FFF2-40B4-BE49-F238E27FC236}">
                <a16:creationId xmlns:a16="http://schemas.microsoft.com/office/drawing/2014/main" id="{75C96C5A-15B7-9433-1087-43FD86061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11911013"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a:extLst>
              <a:ext uri="{FF2B5EF4-FFF2-40B4-BE49-F238E27FC236}">
                <a16:creationId xmlns:a16="http://schemas.microsoft.com/office/drawing/2014/main" id="{46CA634E-3E84-F1FE-9E79-D2E5D36CDCF4}"/>
              </a:ext>
            </a:extLst>
          </p:cNvPr>
          <p:cNvSpPr/>
          <p:nvPr/>
        </p:nvSpPr>
        <p:spPr>
          <a:xfrm>
            <a:off x="1220788" y="2997200"/>
            <a:ext cx="6664325" cy="1439863"/>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5" name="4 Yuvarlatılmış Dikdörtgen">
            <a:extLst>
              <a:ext uri="{FF2B5EF4-FFF2-40B4-BE49-F238E27FC236}">
                <a16:creationId xmlns:a16="http://schemas.microsoft.com/office/drawing/2014/main" id="{B8E49FF5-DD74-81DD-008F-E55823EA5756}"/>
              </a:ext>
            </a:extLst>
          </p:cNvPr>
          <p:cNvSpPr/>
          <p:nvPr/>
        </p:nvSpPr>
        <p:spPr>
          <a:xfrm>
            <a:off x="3132138" y="333375"/>
            <a:ext cx="8569325" cy="6119813"/>
          </a:xfrm>
          <a:prstGeom prst="roundRect">
            <a:avLst/>
          </a:prstGeom>
          <a:solidFill>
            <a:schemeClr val="accent1">
              <a:lumMod val="50000"/>
            </a:schemeClr>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685800" indent="-6858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tr-TR" altLang="en-US" sz="2800" b="1">
                <a:solidFill>
                  <a:schemeClr val="bg1"/>
                </a:solidFill>
                <a:latin typeface="Maiandra GD" panose="020E0502030308020204" pitchFamily="34" charset="0"/>
              </a:rPr>
              <a:t>Genellemeci bireyler hep, hiç, asla, herkes gibi genel ifadeler üzerinden kendilerini ifade ederler. Bu nedenle karşısında sürekli savunmada hissedersiniz.</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Kutuplaştırma bireyin çatışma sürecinde sürekli olarak uçlarda olmasıdır. Ya siyah ya beyaz</a:t>
            </a:r>
            <a:r>
              <a:rPr lang="tr-TR" altLang="en-US" sz="2800" b="1" i="1">
                <a:solidFill>
                  <a:srgbClr val="FFFF00"/>
                </a:solidFill>
                <a:latin typeface="Maiandra GD" panose="020E0502030308020204" pitchFamily="34" charset="0"/>
              </a:rPr>
              <a:t>…</a:t>
            </a:r>
            <a:r>
              <a:rPr lang="tr-TR" altLang="en-US" sz="2800" b="1">
                <a:solidFill>
                  <a:srgbClr val="FFFF00"/>
                </a:solidFill>
                <a:latin typeface="Maiandra GD" panose="020E0502030308020204" pitchFamily="34" charset="0"/>
              </a:rPr>
              <a:t> İki uç arasında duygu tonlarına veya durum tonlarına kapalıdır…</a:t>
            </a:r>
          </a:p>
          <a:p>
            <a:pPr eaLnBrk="1" hangingPunct="1">
              <a:buFont typeface="Wingdings" panose="05000000000000000000" pitchFamily="2" charset="2"/>
              <a:buChar char="q"/>
            </a:pPr>
            <a:r>
              <a:rPr lang="tr-TR" altLang="en-US" sz="2800" b="1">
                <a:solidFill>
                  <a:schemeClr val="bg1"/>
                </a:solidFill>
                <a:latin typeface="Maiandra GD" panose="020E0502030308020204" pitchFamily="34" charset="0"/>
              </a:rPr>
              <a:t>Toptancı bireyler bir durum üzerinden hızlıca genelleme yoluna giderler. Örneğin saçının çirkin olduğunu düşünen birinin ben çirkin biriyim sonucuna ulaşması buna örnek verilebilir.</a:t>
            </a:r>
          </a:p>
        </p:txBody>
      </p:sp>
      <p:sp>
        <p:nvSpPr>
          <p:cNvPr id="8" name="7 Yuvarlatılmış Dikdörtgen">
            <a:extLst>
              <a:ext uri="{FF2B5EF4-FFF2-40B4-BE49-F238E27FC236}">
                <a16:creationId xmlns:a16="http://schemas.microsoft.com/office/drawing/2014/main" id="{9536E3FC-BA04-3857-6D9E-872890386E44}"/>
              </a:ext>
            </a:extLst>
          </p:cNvPr>
          <p:cNvSpPr/>
          <p:nvPr/>
        </p:nvSpPr>
        <p:spPr>
          <a:xfrm>
            <a:off x="179388" y="2530475"/>
            <a:ext cx="2592387" cy="2554288"/>
          </a:xfrm>
          <a:prstGeom prst="roundRect">
            <a:avLst/>
          </a:prstGeom>
          <a:solidFill>
            <a:schemeClr val="accent1">
              <a:lumMod val="5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6800" eaLnBrk="1" hangingPunct="1">
              <a:lnSpc>
                <a:spcPct val="90000"/>
              </a:lnSpc>
              <a:spcAft>
                <a:spcPct val="35000"/>
              </a:spcAft>
              <a:defRPr/>
            </a:pPr>
            <a:r>
              <a:rPr lang="tr-TR" sz="2800" b="1" dirty="0"/>
              <a:t>Genelleme</a:t>
            </a:r>
          </a:p>
          <a:p>
            <a:pPr algn="ctr" defTabSz="1066800" eaLnBrk="1" hangingPunct="1">
              <a:lnSpc>
                <a:spcPct val="90000"/>
              </a:lnSpc>
              <a:spcAft>
                <a:spcPct val="35000"/>
              </a:spcAft>
              <a:defRPr/>
            </a:pPr>
            <a:r>
              <a:rPr lang="tr-TR" sz="2800" b="1" dirty="0"/>
              <a:t>Toptancılık</a:t>
            </a:r>
          </a:p>
          <a:p>
            <a:pPr algn="ctr" defTabSz="1066800" eaLnBrk="1" hangingPunct="1">
              <a:lnSpc>
                <a:spcPct val="90000"/>
              </a:lnSpc>
              <a:spcAft>
                <a:spcPct val="35000"/>
              </a:spcAft>
              <a:defRPr/>
            </a:pPr>
            <a:r>
              <a:rPr lang="tr-TR" sz="2800" b="1" dirty="0"/>
              <a:t>Kutuplaştırma</a:t>
            </a: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a:extLst>
              <a:ext uri="{FF2B5EF4-FFF2-40B4-BE49-F238E27FC236}">
                <a16:creationId xmlns:a16="http://schemas.microsoft.com/office/drawing/2014/main" id="{A14F1386-0FE1-74A2-7E69-CBFC53417676}"/>
              </a:ext>
            </a:extLst>
          </p:cNvPr>
          <p:cNvSpPr/>
          <p:nvPr/>
        </p:nvSpPr>
        <p:spPr>
          <a:xfrm>
            <a:off x="1220788" y="2997200"/>
            <a:ext cx="6664325" cy="1439863"/>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5" name="4 Yuvarlatılmış Dikdörtgen">
            <a:extLst>
              <a:ext uri="{FF2B5EF4-FFF2-40B4-BE49-F238E27FC236}">
                <a16:creationId xmlns:a16="http://schemas.microsoft.com/office/drawing/2014/main" id="{E16B4D21-6961-BF9C-B135-EA36E1D28649}"/>
              </a:ext>
            </a:extLst>
          </p:cNvPr>
          <p:cNvSpPr/>
          <p:nvPr/>
        </p:nvSpPr>
        <p:spPr>
          <a:xfrm>
            <a:off x="3132138" y="333375"/>
            <a:ext cx="8569325" cy="6119813"/>
          </a:xfrm>
          <a:prstGeom prst="roundRect">
            <a:avLst/>
          </a:prstGeom>
          <a:solidFill>
            <a:schemeClr val="accent1">
              <a:lumMod val="50000"/>
            </a:schemeClr>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685800" indent="-6858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tr-TR" altLang="en-US" sz="2800" b="1">
                <a:solidFill>
                  <a:schemeClr val="bg1"/>
                </a:solidFill>
                <a:latin typeface="Maiandra GD" panose="020E0502030308020204" pitchFamily="34" charset="0"/>
              </a:rPr>
              <a:t>Bu bireyler karşısındaki dinlemek veya iletişim kurmak yerine kendi gözlemi üzerinden karşısındakinin ne düşündüğünü veya ne hissettiğini tahmin etme yoluna gider. Bu bireylerin karşısında «aslında ben ….» diye başlayan cümleler kurma ihtimali yüksektir.</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Az veriden büyük genellemelere gitme alışkanlığı olan bireyler genelde karşısındakinin zihnini okuyormuşçasına cevaplar verir.  </a:t>
            </a:r>
          </a:p>
        </p:txBody>
      </p:sp>
      <p:sp>
        <p:nvSpPr>
          <p:cNvPr id="8" name="7 Yuvarlatılmış Dikdörtgen">
            <a:extLst>
              <a:ext uri="{FF2B5EF4-FFF2-40B4-BE49-F238E27FC236}">
                <a16:creationId xmlns:a16="http://schemas.microsoft.com/office/drawing/2014/main" id="{2A5C2A58-22FC-D8CD-A188-B468854C9B59}"/>
              </a:ext>
            </a:extLst>
          </p:cNvPr>
          <p:cNvSpPr/>
          <p:nvPr/>
        </p:nvSpPr>
        <p:spPr>
          <a:xfrm>
            <a:off x="179388" y="2530475"/>
            <a:ext cx="2592387" cy="2554288"/>
          </a:xfrm>
          <a:prstGeom prst="roundRect">
            <a:avLst/>
          </a:prstGeom>
          <a:solidFill>
            <a:schemeClr val="accent1">
              <a:lumMod val="5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6800" eaLnBrk="1" hangingPunct="1">
              <a:lnSpc>
                <a:spcPct val="90000"/>
              </a:lnSpc>
              <a:spcAft>
                <a:spcPct val="35000"/>
              </a:spcAft>
              <a:defRPr/>
            </a:pPr>
            <a:r>
              <a:rPr lang="tr-TR" sz="2800" b="1" dirty="0"/>
              <a:t>Zihin okuma</a:t>
            </a:r>
          </a:p>
          <a:p>
            <a:pPr algn="ctr" defTabSz="1066800" eaLnBrk="1" hangingPunct="1">
              <a:lnSpc>
                <a:spcPct val="90000"/>
              </a:lnSpc>
              <a:spcAft>
                <a:spcPct val="35000"/>
              </a:spcAft>
              <a:defRPr/>
            </a:pPr>
            <a:r>
              <a:rPr lang="tr-TR" sz="2800" b="1" dirty="0"/>
              <a:t>Eksik bilgiyi tamamlama</a:t>
            </a:r>
          </a:p>
          <a:p>
            <a:pPr algn="ctr" defTabSz="1066800" eaLnBrk="1" hangingPunct="1">
              <a:lnSpc>
                <a:spcPct val="90000"/>
              </a:lnSpc>
              <a:spcAft>
                <a:spcPct val="35000"/>
              </a:spcAft>
              <a:defRPr/>
            </a:pPr>
            <a:r>
              <a:rPr lang="tr-TR" sz="2800" b="1" dirty="0"/>
              <a:t>Tahmin etme</a:t>
            </a: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a:extLst>
              <a:ext uri="{FF2B5EF4-FFF2-40B4-BE49-F238E27FC236}">
                <a16:creationId xmlns:a16="http://schemas.microsoft.com/office/drawing/2014/main" id="{34D29AF2-252A-0ED8-CE6E-3A56D7F61C8F}"/>
              </a:ext>
            </a:extLst>
          </p:cNvPr>
          <p:cNvSpPr/>
          <p:nvPr/>
        </p:nvSpPr>
        <p:spPr>
          <a:xfrm>
            <a:off x="1220788" y="2997200"/>
            <a:ext cx="6664325" cy="1439863"/>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5" name="4 Yuvarlatılmış Dikdörtgen">
            <a:extLst>
              <a:ext uri="{FF2B5EF4-FFF2-40B4-BE49-F238E27FC236}">
                <a16:creationId xmlns:a16="http://schemas.microsoft.com/office/drawing/2014/main" id="{37655217-6BAB-8A00-AAB1-7B5F3556FC2F}"/>
              </a:ext>
            </a:extLst>
          </p:cNvPr>
          <p:cNvSpPr/>
          <p:nvPr/>
        </p:nvSpPr>
        <p:spPr>
          <a:xfrm>
            <a:off x="3132138" y="333375"/>
            <a:ext cx="8569325" cy="6119813"/>
          </a:xfrm>
          <a:prstGeom prst="roundRect">
            <a:avLst/>
          </a:prstGeom>
          <a:solidFill>
            <a:schemeClr val="accent1">
              <a:lumMod val="50000"/>
            </a:schemeClr>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685800" indent="-6858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tr-TR" altLang="en-US" sz="2800" b="1">
                <a:solidFill>
                  <a:schemeClr val="bg1"/>
                </a:solidFill>
                <a:latin typeface="Maiandra GD" panose="020E0502030308020204" pitchFamily="34" charset="0"/>
              </a:rPr>
              <a:t>Mutlakçı bireylerin kendilerince iç kuralları vardır. Bu nedenle karşısındaki bireyi çerçeveleyerek –meli.. –malı cümlelerle kısıtlar. </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Keşkecilik birey iletişim esnasında gelişen his ve düşüncelerini ifade etmek yerine erteleyerek veya bastırarak durumu kendi içinde bir iç çatışmaya dönüştürmesidir.</a:t>
            </a:r>
          </a:p>
        </p:txBody>
      </p:sp>
      <p:sp>
        <p:nvSpPr>
          <p:cNvPr id="8" name="7 Yuvarlatılmış Dikdörtgen">
            <a:extLst>
              <a:ext uri="{FF2B5EF4-FFF2-40B4-BE49-F238E27FC236}">
                <a16:creationId xmlns:a16="http://schemas.microsoft.com/office/drawing/2014/main" id="{1C1236F8-ABDA-2B91-AA5A-33F01D44AE55}"/>
              </a:ext>
            </a:extLst>
          </p:cNvPr>
          <p:cNvSpPr/>
          <p:nvPr/>
        </p:nvSpPr>
        <p:spPr>
          <a:xfrm>
            <a:off x="179388" y="2530475"/>
            <a:ext cx="2592387" cy="2554288"/>
          </a:xfrm>
          <a:prstGeom prst="roundRect">
            <a:avLst/>
          </a:prstGeom>
          <a:solidFill>
            <a:schemeClr val="accent1">
              <a:lumMod val="5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6800" eaLnBrk="1" hangingPunct="1">
              <a:lnSpc>
                <a:spcPct val="90000"/>
              </a:lnSpc>
              <a:spcAft>
                <a:spcPct val="35000"/>
              </a:spcAft>
              <a:defRPr/>
            </a:pPr>
            <a:r>
              <a:rPr lang="tr-TR" sz="2800" b="1" dirty="0" err="1"/>
              <a:t>Mutlakçılık</a:t>
            </a:r>
            <a:endParaRPr lang="tr-TR" sz="2800" b="1" dirty="0"/>
          </a:p>
          <a:p>
            <a:pPr algn="ctr" defTabSz="1066800" eaLnBrk="1" hangingPunct="1">
              <a:lnSpc>
                <a:spcPct val="90000"/>
              </a:lnSpc>
              <a:spcAft>
                <a:spcPct val="35000"/>
              </a:spcAft>
              <a:defRPr/>
            </a:pPr>
            <a:r>
              <a:rPr lang="tr-TR" sz="2800" b="1" dirty="0" err="1"/>
              <a:t>Keşkecilik</a:t>
            </a:r>
            <a:endParaRPr lang="tr-TR" sz="2800" b="1" dirty="0"/>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a:extLst>
              <a:ext uri="{FF2B5EF4-FFF2-40B4-BE49-F238E27FC236}">
                <a16:creationId xmlns:a16="http://schemas.microsoft.com/office/drawing/2014/main" id="{34BA2532-6054-062E-207E-4FAE51E476B7}"/>
              </a:ext>
            </a:extLst>
          </p:cNvPr>
          <p:cNvSpPr/>
          <p:nvPr/>
        </p:nvSpPr>
        <p:spPr>
          <a:xfrm>
            <a:off x="1220788" y="2997200"/>
            <a:ext cx="6664325" cy="1439863"/>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5" name="4 Yuvarlatılmış Dikdörtgen">
            <a:extLst>
              <a:ext uri="{FF2B5EF4-FFF2-40B4-BE49-F238E27FC236}">
                <a16:creationId xmlns:a16="http://schemas.microsoft.com/office/drawing/2014/main" id="{7D56A871-7FBD-BE99-5738-33FF6F61C49A}"/>
              </a:ext>
            </a:extLst>
          </p:cNvPr>
          <p:cNvSpPr/>
          <p:nvPr/>
        </p:nvSpPr>
        <p:spPr>
          <a:xfrm>
            <a:off x="3132138" y="333375"/>
            <a:ext cx="8569325" cy="6119813"/>
          </a:xfrm>
          <a:prstGeom prst="roundRect">
            <a:avLst/>
          </a:prstGeom>
          <a:solidFill>
            <a:schemeClr val="accent1">
              <a:lumMod val="50000"/>
            </a:schemeClr>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685800" indent="-6858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tr-TR" altLang="en-US" sz="2800" b="1">
                <a:solidFill>
                  <a:schemeClr val="bg1"/>
                </a:solidFill>
                <a:latin typeface="Maiandra GD" panose="020E0502030308020204" pitchFamily="34" charset="0"/>
              </a:rPr>
              <a:t>Benmerkezci bireyler durumlara sadece kendi açısından bakarlar. Bu nedenle onun karşısında ya savunma yada saldırma tepkileri verirsiniz. Sizin düşüncelerinize önem vermez ve kendi düşüncesinin doğru olduğunu düşünür.</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Bu nedenle değiştirme gayreti içine girerler ve kendi düşüncesinin doğruluğu üzerinden karşısındaki insanın değişmesini beklerler.</a:t>
            </a:r>
            <a:endParaRPr lang="tr-TR" altLang="en-US" sz="4800" b="1">
              <a:solidFill>
                <a:srgbClr val="FFFF00"/>
              </a:solidFill>
              <a:latin typeface="Maiandra GD" panose="020E0502030308020204" pitchFamily="34" charset="0"/>
            </a:endParaRPr>
          </a:p>
        </p:txBody>
      </p:sp>
      <p:sp>
        <p:nvSpPr>
          <p:cNvPr id="8" name="7 Yuvarlatılmış Dikdörtgen">
            <a:extLst>
              <a:ext uri="{FF2B5EF4-FFF2-40B4-BE49-F238E27FC236}">
                <a16:creationId xmlns:a16="http://schemas.microsoft.com/office/drawing/2014/main" id="{45BB5B26-A2FB-3EBD-50EC-5DDD2259E63E}"/>
              </a:ext>
            </a:extLst>
          </p:cNvPr>
          <p:cNvSpPr/>
          <p:nvPr/>
        </p:nvSpPr>
        <p:spPr>
          <a:xfrm>
            <a:off x="179388" y="2530475"/>
            <a:ext cx="2592387" cy="2554288"/>
          </a:xfrm>
          <a:prstGeom prst="roundRect">
            <a:avLst/>
          </a:prstGeom>
          <a:solidFill>
            <a:schemeClr val="accent1">
              <a:lumMod val="5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6800" eaLnBrk="1" hangingPunct="1">
              <a:lnSpc>
                <a:spcPct val="90000"/>
              </a:lnSpc>
              <a:spcAft>
                <a:spcPct val="35000"/>
              </a:spcAft>
              <a:defRPr/>
            </a:pPr>
            <a:r>
              <a:rPr lang="tr-TR" sz="3600" b="1" dirty="0"/>
              <a:t>Değiştirme Gayreti</a:t>
            </a:r>
          </a:p>
          <a:p>
            <a:pPr algn="ctr" defTabSz="1066800" eaLnBrk="1" hangingPunct="1">
              <a:lnSpc>
                <a:spcPct val="90000"/>
              </a:lnSpc>
              <a:spcAft>
                <a:spcPct val="35000"/>
              </a:spcAft>
              <a:defRPr/>
            </a:pPr>
            <a:r>
              <a:rPr lang="tr-TR" sz="2800" b="1" dirty="0" err="1"/>
              <a:t>Benmerkeziclik</a:t>
            </a:r>
            <a:endParaRPr lang="tr-TR" sz="2800" b="1" dirty="0"/>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a:extLst>
              <a:ext uri="{FF2B5EF4-FFF2-40B4-BE49-F238E27FC236}">
                <a16:creationId xmlns:a16="http://schemas.microsoft.com/office/drawing/2014/main" id="{38DCBF63-009E-438E-E292-656BF22E6706}"/>
              </a:ext>
            </a:extLst>
          </p:cNvPr>
          <p:cNvSpPr/>
          <p:nvPr/>
        </p:nvSpPr>
        <p:spPr>
          <a:xfrm>
            <a:off x="1220788" y="2997200"/>
            <a:ext cx="6664325" cy="1439863"/>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5" name="4 Yuvarlatılmış Dikdörtgen">
            <a:extLst>
              <a:ext uri="{FF2B5EF4-FFF2-40B4-BE49-F238E27FC236}">
                <a16:creationId xmlns:a16="http://schemas.microsoft.com/office/drawing/2014/main" id="{1191882C-15F8-B182-CC78-8C0379073565}"/>
              </a:ext>
            </a:extLst>
          </p:cNvPr>
          <p:cNvSpPr/>
          <p:nvPr/>
        </p:nvSpPr>
        <p:spPr>
          <a:xfrm>
            <a:off x="3132138" y="333375"/>
            <a:ext cx="8569325" cy="6119813"/>
          </a:xfrm>
          <a:prstGeom prst="roundRect">
            <a:avLst/>
          </a:prstGeom>
          <a:solidFill>
            <a:schemeClr val="accent1">
              <a:lumMod val="50000"/>
            </a:schemeClr>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85800" indent="-685800" eaLnBrk="1" hangingPunct="1">
              <a:buFont typeface="Wingdings" panose="05000000000000000000" pitchFamily="2" charset="2"/>
              <a:buChar char="q"/>
              <a:defRPr/>
            </a:pPr>
            <a:r>
              <a:rPr lang="tr-TR" sz="2800" b="1" dirty="0">
                <a:solidFill>
                  <a:schemeClr val="bg1"/>
                </a:solidFill>
                <a:cs typeface="Arial" charset="0"/>
              </a:rPr>
              <a:t>Bireyin her durumu kendine dayandırarak üstüne alınması ve kendini koruma iç güdüsü ile hareket etmesidir.</a:t>
            </a:r>
          </a:p>
          <a:p>
            <a:pPr marL="685800" indent="-685800" eaLnBrk="1" hangingPunct="1">
              <a:buFont typeface="Wingdings" panose="05000000000000000000" pitchFamily="2" charset="2"/>
              <a:buChar char="q"/>
              <a:defRPr/>
            </a:pPr>
            <a:r>
              <a:rPr lang="tr-TR" sz="2800" b="1" dirty="0">
                <a:solidFill>
                  <a:srgbClr val="FFFF00"/>
                </a:solidFill>
                <a:cs typeface="Arial" charset="0"/>
              </a:rPr>
              <a:t>Bu nedenle her iletişimde sürekli durumu kişiselleştirerek kendini savunurken bulursunuz.</a:t>
            </a:r>
            <a:endParaRPr lang="tr-TR" sz="4800" b="1" dirty="0">
              <a:solidFill>
                <a:srgbClr val="FFFF00"/>
              </a:solidFill>
            </a:endParaRPr>
          </a:p>
        </p:txBody>
      </p:sp>
      <p:sp>
        <p:nvSpPr>
          <p:cNvPr id="8" name="7 Yuvarlatılmış Dikdörtgen">
            <a:extLst>
              <a:ext uri="{FF2B5EF4-FFF2-40B4-BE49-F238E27FC236}">
                <a16:creationId xmlns:a16="http://schemas.microsoft.com/office/drawing/2014/main" id="{99EFDFA4-E0FC-D9D0-8BCB-25A6C527AF80}"/>
              </a:ext>
            </a:extLst>
          </p:cNvPr>
          <p:cNvSpPr/>
          <p:nvPr/>
        </p:nvSpPr>
        <p:spPr>
          <a:xfrm>
            <a:off x="179388" y="2530475"/>
            <a:ext cx="2592387" cy="2554288"/>
          </a:xfrm>
          <a:prstGeom prst="roundRect">
            <a:avLst/>
          </a:prstGeom>
          <a:solidFill>
            <a:schemeClr val="accent1">
              <a:lumMod val="5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6800" eaLnBrk="1" hangingPunct="1">
              <a:lnSpc>
                <a:spcPct val="90000"/>
              </a:lnSpc>
              <a:spcAft>
                <a:spcPct val="35000"/>
              </a:spcAft>
              <a:defRPr/>
            </a:pPr>
            <a:r>
              <a:rPr lang="tr-TR" sz="2800" b="1" dirty="0"/>
              <a:t>Kişiselleştirme</a:t>
            </a:r>
          </a:p>
          <a:p>
            <a:pPr algn="ctr" defTabSz="1066800" eaLnBrk="1" hangingPunct="1">
              <a:lnSpc>
                <a:spcPct val="90000"/>
              </a:lnSpc>
              <a:spcAft>
                <a:spcPct val="35000"/>
              </a:spcAft>
              <a:defRPr/>
            </a:pPr>
            <a:r>
              <a:rPr lang="tr-TR" sz="2800" b="1" dirty="0"/>
              <a:t>Öz Savunu</a:t>
            </a: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a:extLst>
              <a:ext uri="{FF2B5EF4-FFF2-40B4-BE49-F238E27FC236}">
                <a16:creationId xmlns:a16="http://schemas.microsoft.com/office/drawing/2014/main" id="{53FEF26D-EE90-B23A-00A2-4992FE385C0D}"/>
              </a:ext>
            </a:extLst>
          </p:cNvPr>
          <p:cNvSpPr/>
          <p:nvPr/>
        </p:nvSpPr>
        <p:spPr>
          <a:xfrm>
            <a:off x="2844800" y="1196975"/>
            <a:ext cx="5975350" cy="5184775"/>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5" name="4 Yuvarlatılmış Dikdörtgen">
            <a:extLst>
              <a:ext uri="{FF2B5EF4-FFF2-40B4-BE49-F238E27FC236}">
                <a16:creationId xmlns:a16="http://schemas.microsoft.com/office/drawing/2014/main" id="{A9399E71-9086-BFD9-E5AB-26192CB2EBFD}"/>
              </a:ext>
            </a:extLst>
          </p:cNvPr>
          <p:cNvSpPr/>
          <p:nvPr/>
        </p:nvSpPr>
        <p:spPr>
          <a:xfrm>
            <a:off x="611188" y="2349500"/>
            <a:ext cx="10585450" cy="3671888"/>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4800" b="1">
                <a:solidFill>
                  <a:srgbClr val="FFFFFF"/>
                </a:solidFill>
                <a:latin typeface="Maiandra GD" panose="020E0502030308020204" pitchFamily="34" charset="0"/>
              </a:rPr>
              <a:t>Çatışmaların en önemli nedeni iletişim esnasında cereyan eden ifadelerin benliğimize bir saldırı olarak algılamamızdır.</a:t>
            </a:r>
            <a:endParaRPr lang="tr-TR" altLang="en-US" sz="4800" b="1">
              <a:solidFill>
                <a:srgbClr val="FFFF00"/>
              </a:solidFill>
              <a:latin typeface="Maiandra GD" panose="020E0502030308020204" pitchFamily="34" charset="0"/>
            </a:endParaRPr>
          </a:p>
        </p:txBody>
      </p:sp>
      <p:sp>
        <p:nvSpPr>
          <p:cNvPr id="8" name="7 Yuvarlatılmış Dikdörtgen">
            <a:extLst>
              <a:ext uri="{FF2B5EF4-FFF2-40B4-BE49-F238E27FC236}">
                <a16:creationId xmlns:a16="http://schemas.microsoft.com/office/drawing/2014/main" id="{715D95B6-100E-3909-B2D5-857B57CF1CE7}"/>
              </a:ext>
            </a:extLst>
          </p:cNvPr>
          <p:cNvSpPr/>
          <p:nvPr/>
        </p:nvSpPr>
        <p:spPr>
          <a:xfrm>
            <a:off x="4068763" y="333375"/>
            <a:ext cx="3600450" cy="1727200"/>
          </a:xfrm>
          <a:prstGeom prst="roundRect">
            <a:avLst/>
          </a:prstGeom>
          <a:solidFill>
            <a:srgbClr val="FF0000"/>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5400" b="1" dirty="0">
                <a:solidFill>
                  <a:schemeClr val="bg1"/>
                </a:solidFill>
              </a:rPr>
              <a:t>KÖK NEDEN</a:t>
            </a: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yagram">
            <a:extLst>
              <a:ext uri="{FF2B5EF4-FFF2-40B4-BE49-F238E27FC236}">
                <a16:creationId xmlns:a16="http://schemas.microsoft.com/office/drawing/2014/main" id="{FED7D1E3-831E-F717-694D-DA50B87844FD}"/>
              </a:ext>
            </a:extLst>
          </p:cNvPr>
          <p:cNvGraphicFramePr/>
          <p:nvPr/>
        </p:nvGraphicFramePr>
        <p:xfrm>
          <a:off x="251793" y="188640"/>
          <a:ext cx="1144927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5C9791A8-A7BC-2EE6-559F-DFA8DD16B989}"/>
              </a:ext>
            </a:extLst>
          </p:cNvPr>
          <p:cNvSpPr>
            <a:spLocks noGrp="1"/>
          </p:cNvSpPr>
          <p:nvPr>
            <p:ph idx="1"/>
          </p:nvPr>
        </p:nvSpPr>
        <p:spPr>
          <a:xfrm>
            <a:off x="2011363" y="2133600"/>
            <a:ext cx="10691812" cy="4525963"/>
          </a:xfrm>
        </p:spPr>
        <p:txBody>
          <a:bodyPr rtlCol="0">
            <a:normAutofit/>
          </a:bodyPr>
          <a:lstStyle/>
          <a:p>
            <a:pPr algn="ctr" eaLnBrk="1" fontAlgn="auto" hangingPunct="1">
              <a:spcAft>
                <a:spcPts val="0"/>
              </a:spcAft>
              <a:defRPr/>
            </a:pPr>
            <a:endParaRPr lang="tr-TR" sz="2000" i="1" dirty="0">
              <a:solidFill>
                <a:schemeClr val="bg2">
                  <a:lumMod val="50000"/>
                </a:schemeClr>
              </a:solidFill>
            </a:endParaRPr>
          </a:p>
          <a:p>
            <a:pPr algn="ctr" eaLnBrk="1" fontAlgn="auto" hangingPunct="1">
              <a:spcAft>
                <a:spcPts val="0"/>
              </a:spcAft>
              <a:defRPr/>
            </a:pPr>
            <a:endParaRPr lang="tr-TR" sz="2000" i="1" dirty="0">
              <a:solidFill>
                <a:schemeClr val="bg2">
                  <a:lumMod val="50000"/>
                </a:schemeClr>
              </a:solidFill>
            </a:endParaRPr>
          </a:p>
          <a:p>
            <a:pPr algn="ctr" eaLnBrk="1" fontAlgn="auto" hangingPunct="1">
              <a:spcAft>
                <a:spcPts val="0"/>
              </a:spcAft>
              <a:defRPr/>
            </a:pPr>
            <a:endParaRPr lang="tr-TR" sz="2000" i="1" dirty="0">
              <a:solidFill>
                <a:schemeClr val="bg2">
                  <a:lumMod val="50000"/>
                </a:schemeClr>
              </a:solidFill>
            </a:endParaRPr>
          </a:p>
          <a:p>
            <a:pPr eaLnBrk="1" fontAlgn="auto" hangingPunct="1">
              <a:spcAft>
                <a:spcPts val="0"/>
              </a:spcAft>
              <a:defRPr/>
            </a:pPr>
            <a:endParaRPr lang="tr-TR" sz="4400" dirty="0"/>
          </a:p>
        </p:txBody>
      </p:sp>
      <p:graphicFrame>
        <p:nvGraphicFramePr>
          <p:cNvPr id="4" name="3 Diyagram">
            <a:extLst>
              <a:ext uri="{FF2B5EF4-FFF2-40B4-BE49-F238E27FC236}">
                <a16:creationId xmlns:a16="http://schemas.microsoft.com/office/drawing/2014/main" id="{9E715139-631A-C3EA-C6BF-41E27828A8F1}"/>
              </a:ext>
            </a:extLst>
          </p:cNvPr>
          <p:cNvGraphicFramePr/>
          <p:nvPr/>
        </p:nvGraphicFramePr>
        <p:xfrm>
          <a:off x="368260" y="357166"/>
          <a:ext cx="11215765"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0" name="4 Metin kutusu">
            <a:extLst>
              <a:ext uri="{FF2B5EF4-FFF2-40B4-BE49-F238E27FC236}">
                <a16:creationId xmlns:a16="http://schemas.microsoft.com/office/drawing/2014/main" id="{478D06F9-BC46-8015-4840-C5360BCD0539}"/>
              </a:ext>
            </a:extLst>
          </p:cNvPr>
          <p:cNvSpPr txBox="1">
            <a:spLocks noChangeArrowheads="1"/>
          </p:cNvSpPr>
          <p:nvPr/>
        </p:nvSpPr>
        <p:spPr bwMode="auto">
          <a:xfrm>
            <a:off x="-417513" y="928688"/>
            <a:ext cx="38814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algn="ctr" eaLnBrk="1" hangingPunct="1">
              <a:spcBef>
                <a:spcPct val="0"/>
              </a:spcBef>
              <a:buFontTx/>
              <a:buNone/>
            </a:pPr>
            <a:r>
              <a:rPr lang="tr-TR" altLang="tr-TR" sz="4400" b="1">
                <a:solidFill>
                  <a:srgbClr val="002060"/>
                </a:solidFill>
                <a:latin typeface="Rum Raisin" pitchFamily="2" charset="0"/>
              </a:rPr>
              <a:t>MİZAÇ</a:t>
            </a:r>
          </a:p>
        </p:txBody>
      </p:sp>
      <p:sp>
        <p:nvSpPr>
          <p:cNvPr id="24581" name="5 Metin kutusu">
            <a:extLst>
              <a:ext uri="{FF2B5EF4-FFF2-40B4-BE49-F238E27FC236}">
                <a16:creationId xmlns:a16="http://schemas.microsoft.com/office/drawing/2014/main" id="{4C8A0AE5-A833-29C8-D858-E8B1B7BA8363}"/>
              </a:ext>
            </a:extLst>
          </p:cNvPr>
          <p:cNvSpPr txBox="1">
            <a:spLocks noChangeArrowheads="1"/>
          </p:cNvSpPr>
          <p:nvPr/>
        </p:nvSpPr>
        <p:spPr bwMode="auto">
          <a:xfrm>
            <a:off x="-203200" y="3071813"/>
            <a:ext cx="3886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algn="ctr" eaLnBrk="1" hangingPunct="1">
              <a:spcBef>
                <a:spcPct val="0"/>
              </a:spcBef>
              <a:buFontTx/>
              <a:buNone/>
            </a:pPr>
            <a:r>
              <a:rPr lang="tr-TR" altLang="tr-TR" sz="4400" b="1">
                <a:solidFill>
                  <a:srgbClr val="002060"/>
                </a:solidFill>
                <a:latin typeface="Rum Raisin" pitchFamily="2" charset="0"/>
              </a:rPr>
              <a:t>KARAKTER</a:t>
            </a:r>
          </a:p>
        </p:txBody>
      </p:sp>
      <p:sp>
        <p:nvSpPr>
          <p:cNvPr id="24582" name="6 Metin kutusu">
            <a:extLst>
              <a:ext uri="{FF2B5EF4-FFF2-40B4-BE49-F238E27FC236}">
                <a16:creationId xmlns:a16="http://schemas.microsoft.com/office/drawing/2014/main" id="{D657162B-D21D-A5A6-CB15-8F2C6116F143}"/>
              </a:ext>
            </a:extLst>
          </p:cNvPr>
          <p:cNvSpPr txBox="1">
            <a:spLocks noChangeArrowheads="1"/>
          </p:cNvSpPr>
          <p:nvPr/>
        </p:nvSpPr>
        <p:spPr bwMode="auto">
          <a:xfrm>
            <a:off x="-274638" y="5286375"/>
            <a:ext cx="38814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algn="ctr" eaLnBrk="1" hangingPunct="1">
              <a:spcBef>
                <a:spcPct val="0"/>
              </a:spcBef>
              <a:buFontTx/>
              <a:buNone/>
            </a:pPr>
            <a:r>
              <a:rPr lang="tr-TR" altLang="tr-TR" sz="4400" b="1">
                <a:solidFill>
                  <a:srgbClr val="002060"/>
                </a:solidFill>
                <a:latin typeface="Rum Raisin" pitchFamily="2" charset="0"/>
              </a:rPr>
              <a:t>KİŞİLİK</a:t>
            </a: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22 Diyagram">
            <a:extLst>
              <a:ext uri="{FF2B5EF4-FFF2-40B4-BE49-F238E27FC236}">
                <a16:creationId xmlns:a16="http://schemas.microsoft.com/office/drawing/2014/main" id="{FD9B9B2E-9858-1002-A707-48D952D91D39}"/>
              </a:ext>
            </a:extLst>
          </p:cNvPr>
          <p:cNvGraphicFramePr/>
          <p:nvPr/>
        </p:nvGraphicFramePr>
        <p:xfrm>
          <a:off x="296823" y="0"/>
          <a:ext cx="729774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5603" name="25 Grup">
            <a:extLst>
              <a:ext uri="{FF2B5EF4-FFF2-40B4-BE49-F238E27FC236}">
                <a16:creationId xmlns:a16="http://schemas.microsoft.com/office/drawing/2014/main" id="{137555CC-63BE-9E7C-43FA-7EA93C5B84ED}"/>
              </a:ext>
            </a:extLst>
          </p:cNvPr>
          <p:cNvGrpSpPr>
            <a:grpSpLocks/>
          </p:cNvGrpSpPr>
          <p:nvPr/>
        </p:nvGrpSpPr>
        <p:grpSpPr bwMode="auto">
          <a:xfrm>
            <a:off x="8154988" y="3714750"/>
            <a:ext cx="3429000" cy="2868613"/>
            <a:chOff x="1143675" y="1654590"/>
            <a:chExt cx="2807682" cy="2246145"/>
          </a:xfrm>
        </p:grpSpPr>
        <p:sp>
          <p:nvSpPr>
            <p:cNvPr id="27" name="26 Yuvarlatılmış Dikdörtgen">
              <a:extLst>
                <a:ext uri="{FF2B5EF4-FFF2-40B4-BE49-F238E27FC236}">
                  <a16:creationId xmlns:a16="http://schemas.microsoft.com/office/drawing/2014/main" id="{CCF495E4-97CE-A166-DA8F-BA052E722B67}"/>
                </a:ext>
              </a:extLst>
            </p:cNvPr>
            <p:cNvSpPr/>
            <p:nvPr/>
          </p:nvSpPr>
          <p:spPr>
            <a:xfrm>
              <a:off x="1143675" y="1654590"/>
              <a:ext cx="2807682" cy="2246145"/>
            </a:xfrm>
            <a:prstGeom prst="roundRect">
              <a:avLst>
                <a:gd name="adj" fmla="val 10000"/>
              </a:avLst>
            </a:prstGeom>
            <a:solidFill>
              <a:srgbClr val="FF0000"/>
            </a:solidFill>
            <a:ln w="38100">
              <a:solidFill>
                <a:schemeClr val="bg1"/>
              </a:solidFill>
              <a:prstDash val="dash"/>
            </a:ln>
          </p:spPr>
          <p:style>
            <a:lnRef idx="0">
              <a:scrgbClr r="0" g="0" b="0"/>
            </a:lnRef>
            <a:fillRef idx="3">
              <a:scrgbClr r="0" g="0" b="0"/>
            </a:fillRef>
            <a:effectRef idx="2">
              <a:schemeClr val="accent6">
                <a:hueOff val="0"/>
                <a:satOff val="0"/>
                <a:lumOff val="0"/>
                <a:alphaOff val="0"/>
              </a:schemeClr>
            </a:effectRef>
            <a:fontRef idx="minor">
              <a:schemeClr val="lt1"/>
            </a:fontRef>
          </p:style>
        </p:sp>
        <p:sp>
          <p:nvSpPr>
            <p:cNvPr id="28" name="Yuvarlatılmış Dikdörtgen 4">
              <a:extLst>
                <a:ext uri="{FF2B5EF4-FFF2-40B4-BE49-F238E27FC236}">
                  <a16:creationId xmlns:a16="http://schemas.microsoft.com/office/drawing/2014/main" id="{67623B73-784B-C2DB-19A1-84DD6D3AFACA}"/>
                </a:ext>
              </a:extLst>
            </p:cNvPr>
            <p:cNvSpPr/>
            <p:nvPr/>
          </p:nvSpPr>
          <p:spPr>
            <a:xfrm>
              <a:off x="1209967" y="1720471"/>
              <a:ext cx="2675097" cy="2114384"/>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1778000">
                <a:lnSpc>
                  <a:spcPct val="90000"/>
                </a:lnSpc>
                <a:spcAft>
                  <a:spcPct val="35000"/>
                </a:spcAft>
                <a:defRPr/>
              </a:pPr>
              <a:r>
                <a:rPr lang="tr-TR" sz="4000" b="1" dirty="0"/>
                <a:t>Ya da kişiliğimizi olduğu gibi yansıtır mıyız?</a:t>
              </a:r>
            </a:p>
          </p:txBody>
        </p:sp>
      </p:grpSp>
      <p:grpSp>
        <p:nvGrpSpPr>
          <p:cNvPr id="25604" name="28 Grup">
            <a:extLst>
              <a:ext uri="{FF2B5EF4-FFF2-40B4-BE49-F238E27FC236}">
                <a16:creationId xmlns:a16="http://schemas.microsoft.com/office/drawing/2014/main" id="{14B0F9D2-715A-6101-489E-EBF5CC6651C5}"/>
              </a:ext>
            </a:extLst>
          </p:cNvPr>
          <p:cNvGrpSpPr>
            <a:grpSpLocks/>
          </p:cNvGrpSpPr>
          <p:nvPr/>
        </p:nvGrpSpPr>
        <p:grpSpPr bwMode="auto">
          <a:xfrm>
            <a:off x="8154988" y="355600"/>
            <a:ext cx="3429000" cy="2859088"/>
            <a:chOff x="1143675" y="1654590"/>
            <a:chExt cx="2807682" cy="2246145"/>
          </a:xfrm>
        </p:grpSpPr>
        <p:sp>
          <p:nvSpPr>
            <p:cNvPr id="30" name="29 Yuvarlatılmış Dikdörtgen">
              <a:extLst>
                <a:ext uri="{FF2B5EF4-FFF2-40B4-BE49-F238E27FC236}">
                  <a16:creationId xmlns:a16="http://schemas.microsoft.com/office/drawing/2014/main" id="{1471557C-E1C3-18EA-63C7-671959BECD2F}"/>
                </a:ext>
              </a:extLst>
            </p:cNvPr>
            <p:cNvSpPr/>
            <p:nvPr/>
          </p:nvSpPr>
          <p:spPr>
            <a:xfrm>
              <a:off x="1143675" y="1654590"/>
              <a:ext cx="2807682" cy="2246145"/>
            </a:xfrm>
            <a:prstGeom prst="roundRect">
              <a:avLst>
                <a:gd name="adj" fmla="val 10000"/>
              </a:avLst>
            </a:prstGeom>
            <a:solidFill>
              <a:srgbClr val="FF0000"/>
            </a:solidFill>
            <a:ln w="38100">
              <a:solidFill>
                <a:schemeClr val="bg1"/>
              </a:solidFill>
              <a:prstDash val="dash"/>
            </a:ln>
          </p:spPr>
          <p:style>
            <a:lnRef idx="0">
              <a:scrgbClr r="0" g="0" b="0"/>
            </a:lnRef>
            <a:fillRef idx="3">
              <a:scrgbClr r="0" g="0" b="0"/>
            </a:fillRef>
            <a:effectRef idx="2">
              <a:schemeClr val="accent6">
                <a:hueOff val="0"/>
                <a:satOff val="0"/>
                <a:lumOff val="0"/>
                <a:alphaOff val="0"/>
              </a:schemeClr>
            </a:effectRef>
            <a:fontRef idx="minor">
              <a:schemeClr val="lt1"/>
            </a:fontRef>
          </p:style>
        </p:sp>
        <p:sp>
          <p:nvSpPr>
            <p:cNvPr id="31" name="Yuvarlatılmış Dikdörtgen 4">
              <a:extLst>
                <a:ext uri="{FF2B5EF4-FFF2-40B4-BE49-F238E27FC236}">
                  <a16:creationId xmlns:a16="http://schemas.microsoft.com/office/drawing/2014/main" id="{7D94E545-424C-DC66-0C5B-E87D9CC05881}"/>
                </a:ext>
              </a:extLst>
            </p:cNvPr>
            <p:cNvSpPr/>
            <p:nvPr/>
          </p:nvSpPr>
          <p:spPr>
            <a:xfrm>
              <a:off x="1209967" y="1720690"/>
              <a:ext cx="2675097" cy="2113945"/>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1778000">
                <a:lnSpc>
                  <a:spcPct val="90000"/>
                </a:lnSpc>
                <a:spcAft>
                  <a:spcPct val="35000"/>
                </a:spcAft>
                <a:defRPr/>
              </a:pPr>
              <a:r>
                <a:rPr lang="tr-TR" sz="4000" b="1" dirty="0"/>
                <a:t>Peki, günlük hayatta bizi kişiliğimiz mi yönetir?</a:t>
              </a:r>
            </a:p>
          </p:txBody>
        </p:sp>
      </p:gr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yagram">
            <a:extLst>
              <a:ext uri="{FF2B5EF4-FFF2-40B4-BE49-F238E27FC236}">
                <a16:creationId xmlns:a16="http://schemas.microsoft.com/office/drawing/2014/main" id="{AD18DA7F-C4A6-1CE3-A363-BACB5E63C252}"/>
              </a:ext>
            </a:extLst>
          </p:cNvPr>
          <p:cNvGraphicFramePr/>
          <p:nvPr/>
        </p:nvGraphicFramePr>
        <p:xfrm>
          <a:off x="179785" y="116632"/>
          <a:ext cx="11629057"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Yuvarlatılmış Dikdörtgen">
            <a:extLst>
              <a:ext uri="{FF2B5EF4-FFF2-40B4-BE49-F238E27FC236}">
                <a16:creationId xmlns:a16="http://schemas.microsoft.com/office/drawing/2014/main" id="{B70831B9-88DC-D398-FD83-46FB83F5EFE2}"/>
              </a:ext>
            </a:extLst>
          </p:cNvPr>
          <p:cNvSpPr/>
          <p:nvPr/>
        </p:nvSpPr>
        <p:spPr>
          <a:xfrm>
            <a:off x="1979613" y="908050"/>
            <a:ext cx="7921625" cy="1657350"/>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43" name="42 Yuvarlatılmış Dikdörtgen">
            <a:extLst>
              <a:ext uri="{FF2B5EF4-FFF2-40B4-BE49-F238E27FC236}">
                <a16:creationId xmlns:a16="http://schemas.microsoft.com/office/drawing/2014/main" id="{A20E9F7D-6001-25D8-A0B1-83ACF15E00F1}"/>
              </a:ext>
            </a:extLst>
          </p:cNvPr>
          <p:cNvSpPr/>
          <p:nvPr/>
        </p:nvSpPr>
        <p:spPr>
          <a:xfrm>
            <a:off x="2700338" y="193675"/>
            <a:ext cx="6553200" cy="1258888"/>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5400" b="1" dirty="0"/>
              <a:t>Neler Konuşacağız</a:t>
            </a:r>
          </a:p>
        </p:txBody>
      </p:sp>
      <p:sp>
        <p:nvSpPr>
          <p:cNvPr id="53" name="52 Yuvarlatılmış Dikdörtgen">
            <a:extLst>
              <a:ext uri="{FF2B5EF4-FFF2-40B4-BE49-F238E27FC236}">
                <a16:creationId xmlns:a16="http://schemas.microsoft.com/office/drawing/2014/main" id="{B804F571-0107-9064-8B3F-82A0BDE37C90}"/>
              </a:ext>
            </a:extLst>
          </p:cNvPr>
          <p:cNvSpPr/>
          <p:nvPr/>
        </p:nvSpPr>
        <p:spPr>
          <a:xfrm>
            <a:off x="539750" y="1957388"/>
            <a:ext cx="5040313" cy="1039812"/>
          </a:xfrm>
          <a:prstGeom prst="roundRect">
            <a:avLst/>
          </a:prstGeom>
          <a:solidFill>
            <a:srgbClr val="CC0066"/>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4000" b="1">
                <a:solidFill>
                  <a:srgbClr val="FFFFFF"/>
                </a:solidFill>
                <a:latin typeface="Maiandra GD" panose="020E0502030308020204" pitchFamily="34" charset="0"/>
              </a:rPr>
              <a:t>1. Bölüm: Çatışma</a:t>
            </a:r>
            <a:endParaRPr lang="tr-TR" altLang="en-US" sz="3600" b="1">
              <a:solidFill>
                <a:srgbClr val="FFFF00"/>
              </a:solidFill>
              <a:latin typeface="Maiandra GD" panose="020E0502030308020204" pitchFamily="34" charset="0"/>
            </a:endParaRPr>
          </a:p>
        </p:txBody>
      </p:sp>
      <p:sp>
        <p:nvSpPr>
          <p:cNvPr id="54" name="53 Yuvarlatılmış Dikdörtgen">
            <a:extLst>
              <a:ext uri="{FF2B5EF4-FFF2-40B4-BE49-F238E27FC236}">
                <a16:creationId xmlns:a16="http://schemas.microsoft.com/office/drawing/2014/main" id="{E0D33BC8-6998-BE36-D66F-8F68A2E62CB5}"/>
              </a:ext>
            </a:extLst>
          </p:cNvPr>
          <p:cNvSpPr/>
          <p:nvPr/>
        </p:nvSpPr>
        <p:spPr>
          <a:xfrm>
            <a:off x="6661150" y="2000250"/>
            <a:ext cx="4894263" cy="965200"/>
          </a:xfrm>
          <a:prstGeom prst="roundRect">
            <a:avLst/>
          </a:prstGeom>
          <a:solidFill>
            <a:srgbClr val="002496"/>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prstClr val="white"/>
                </a:solidFill>
              </a:rPr>
              <a:t>2. Bölüm: Stres</a:t>
            </a:r>
            <a:endParaRPr lang="tr-TR" sz="2800" b="1" dirty="0">
              <a:solidFill>
                <a:srgbClr val="FFFF00"/>
              </a:solidFill>
            </a:endParaRPr>
          </a:p>
        </p:txBody>
      </p:sp>
      <p:sp>
        <p:nvSpPr>
          <p:cNvPr id="3078" name="27 Dikdörtgen">
            <a:extLst>
              <a:ext uri="{FF2B5EF4-FFF2-40B4-BE49-F238E27FC236}">
                <a16:creationId xmlns:a16="http://schemas.microsoft.com/office/drawing/2014/main" id="{D94BE24A-431D-E43D-E6B6-9BA30C141698}"/>
              </a:ext>
            </a:extLst>
          </p:cNvPr>
          <p:cNvSpPr>
            <a:spLocks noChangeArrowheads="1"/>
          </p:cNvSpPr>
          <p:nvPr/>
        </p:nvSpPr>
        <p:spPr bwMode="auto">
          <a:xfrm>
            <a:off x="649288" y="3279775"/>
            <a:ext cx="5722937"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Çatışma Nedir?</a:t>
            </a:r>
          </a:p>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Çatışmanın Nedenleri Nelerdir?</a:t>
            </a:r>
          </a:p>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Çatışma Döngüsü</a:t>
            </a:r>
          </a:p>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Çatışma Türleri</a:t>
            </a:r>
          </a:p>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Çatışma Yönetimi</a:t>
            </a:r>
          </a:p>
        </p:txBody>
      </p:sp>
      <p:sp>
        <p:nvSpPr>
          <p:cNvPr id="3079" name="27 Dikdörtgen">
            <a:extLst>
              <a:ext uri="{FF2B5EF4-FFF2-40B4-BE49-F238E27FC236}">
                <a16:creationId xmlns:a16="http://schemas.microsoft.com/office/drawing/2014/main" id="{D05FBE05-D8B5-5422-A1BC-A3200DAC0127}"/>
              </a:ext>
            </a:extLst>
          </p:cNvPr>
          <p:cNvSpPr>
            <a:spLocks noChangeArrowheads="1"/>
          </p:cNvSpPr>
          <p:nvPr/>
        </p:nvSpPr>
        <p:spPr bwMode="auto">
          <a:xfrm>
            <a:off x="6681788" y="3279775"/>
            <a:ext cx="5435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Stres Nedir?</a:t>
            </a:r>
          </a:p>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Stres Belirtileri</a:t>
            </a:r>
          </a:p>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Stres Döngüsü</a:t>
            </a:r>
          </a:p>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Stres Kaynakları</a:t>
            </a:r>
          </a:p>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Stres Yönetim</a:t>
            </a: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Yuvarlatılmış Dikdörtgen">
            <a:extLst>
              <a:ext uri="{FF2B5EF4-FFF2-40B4-BE49-F238E27FC236}">
                <a16:creationId xmlns:a16="http://schemas.microsoft.com/office/drawing/2014/main" id="{9E247E2C-289E-D236-CE0C-7CA07E5FB4EF}"/>
              </a:ext>
            </a:extLst>
          </p:cNvPr>
          <p:cNvSpPr/>
          <p:nvPr/>
        </p:nvSpPr>
        <p:spPr>
          <a:xfrm>
            <a:off x="3060700" y="908050"/>
            <a:ext cx="6516688" cy="5113338"/>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3600" b="1" dirty="0"/>
          </a:p>
        </p:txBody>
      </p:sp>
      <p:sp>
        <p:nvSpPr>
          <p:cNvPr id="53" name="52 Yuvarlatılmış Dikdörtgen">
            <a:extLst>
              <a:ext uri="{FF2B5EF4-FFF2-40B4-BE49-F238E27FC236}">
                <a16:creationId xmlns:a16="http://schemas.microsoft.com/office/drawing/2014/main" id="{178081C6-8F8E-7C39-A697-E6E45A3B9FEF}"/>
              </a:ext>
            </a:extLst>
          </p:cNvPr>
          <p:cNvSpPr/>
          <p:nvPr/>
        </p:nvSpPr>
        <p:spPr>
          <a:xfrm>
            <a:off x="6804025" y="2781300"/>
            <a:ext cx="4968875" cy="3760788"/>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b="1" dirty="0">
                <a:solidFill>
                  <a:srgbClr val="FFFF00"/>
                </a:solidFill>
              </a:rPr>
              <a:t>Benlik tasarımı: Bireyin </a:t>
            </a:r>
          </a:p>
          <a:p>
            <a:pPr algn="ctr">
              <a:defRPr/>
            </a:pPr>
            <a:r>
              <a:rPr lang="tr-TR" sz="2800" b="1" dirty="0">
                <a:solidFill>
                  <a:srgbClr val="FFFF00"/>
                </a:solidFill>
              </a:rPr>
              <a:t>kendisini nasıl gördüğü, </a:t>
            </a:r>
          </a:p>
          <a:p>
            <a:pPr algn="ctr">
              <a:defRPr/>
            </a:pPr>
            <a:r>
              <a:rPr lang="tr-TR" sz="2800" b="1" dirty="0">
                <a:solidFill>
                  <a:srgbClr val="FFFF00"/>
                </a:solidFill>
              </a:rPr>
              <a:t>amaç ve beklentileri, </a:t>
            </a:r>
          </a:p>
          <a:p>
            <a:pPr algn="ctr">
              <a:defRPr/>
            </a:pPr>
            <a:r>
              <a:rPr lang="tr-TR" sz="2800" b="1" dirty="0">
                <a:solidFill>
                  <a:srgbClr val="FFFF00"/>
                </a:solidFill>
              </a:rPr>
              <a:t>değer yargıları, yetenekleri, </a:t>
            </a:r>
          </a:p>
          <a:p>
            <a:pPr algn="ctr">
              <a:defRPr/>
            </a:pPr>
            <a:r>
              <a:rPr lang="tr-TR" sz="2800" b="1" dirty="0">
                <a:solidFill>
                  <a:srgbClr val="FFFF00"/>
                </a:solidFill>
              </a:rPr>
              <a:t>kendi kişilik özelliğine ilişkin</a:t>
            </a:r>
          </a:p>
          <a:p>
            <a:pPr algn="ctr">
              <a:defRPr/>
            </a:pPr>
            <a:r>
              <a:rPr lang="tr-TR" sz="2800" b="1" dirty="0">
                <a:solidFill>
                  <a:srgbClr val="FFFF00"/>
                </a:solidFill>
              </a:rPr>
              <a:t>geliştirdiği </a:t>
            </a:r>
          </a:p>
          <a:p>
            <a:pPr algn="ctr">
              <a:defRPr/>
            </a:pPr>
            <a:r>
              <a:rPr lang="tr-TR" sz="2800" b="1" dirty="0">
                <a:solidFill>
                  <a:schemeClr val="bg1"/>
                </a:solidFill>
              </a:rPr>
              <a:t>olumlu ve olumsuz </a:t>
            </a:r>
            <a:r>
              <a:rPr lang="tr-TR" sz="2800" b="1" dirty="0">
                <a:solidFill>
                  <a:srgbClr val="FFFF00"/>
                </a:solidFill>
              </a:rPr>
              <a:t>algılarının toplamıdır.</a:t>
            </a:r>
          </a:p>
        </p:txBody>
      </p:sp>
      <p:sp>
        <p:nvSpPr>
          <p:cNvPr id="54" name="53 Yuvarlatılmış Dikdörtgen">
            <a:extLst>
              <a:ext uri="{FF2B5EF4-FFF2-40B4-BE49-F238E27FC236}">
                <a16:creationId xmlns:a16="http://schemas.microsoft.com/office/drawing/2014/main" id="{F2F15D42-7D69-1E7C-887B-9F4A64061782}"/>
              </a:ext>
            </a:extLst>
          </p:cNvPr>
          <p:cNvSpPr/>
          <p:nvPr/>
        </p:nvSpPr>
        <p:spPr>
          <a:xfrm>
            <a:off x="4500563" y="0"/>
            <a:ext cx="3240087" cy="2665413"/>
          </a:xfrm>
          <a:prstGeom prst="roundRect">
            <a:avLst/>
          </a:prstGeom>
          <a:solidFill>
            <a:srgbClr val="002496"/>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b="1" dirty="0">
                <a:solidFill>
                  <a:prstClr val="white"/>
                </a:solidFill>
              </a:rPr>
              <a:t>BENLİK</a:t>
            </a:r>
            <a:endParaRPr lang="tr-TR" sz="2800" b="1" dirty="0">
              <a:solidFill>
                <a:srgbClr val="FFFF00"/>
              </a:solidFill>
            </a:endParaRPr>
          </a:p>
        </p:txBody>
      </p:sp>
      <p:sp>
        <p:nvSpPr>
          <p:cNvPr id="5" name="52 Yuvarlatılmış Dikdörtgen">
            <a:extLst>
              <a:ext uri="{FF2B5EF4-FFF2-40B4-BE49-F238E27FC236}">
                <a16:creationId xmlns:a16="http://schemas.microsoft.com/office/drawing/2014/main" id="{4233920A-7857-8406-8042-D648125E02D6}"/>
              </a:ext>
            </a:extLst>
          </p:cNvPr>
          <p:cNvSpPr/>
          <p:nvPr/>
        </p:nvSpPr>
        <p:spPr>
          <a:xfrm>
            <a:off x="252413" y="2781300"/>
            <a:ext cx="4968875" cy="3760788"/>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en-US" sz="2800" b="1">
                <a:solidFill>
                  <a:srgbClr val="FFFF00"/>
                </a:solidFill>
                <a:latin typeface="Maiandra GD" panose="020E0502030308020204" pitchFamily="34" charset="0"/>
              </a:rPr>
              <a:t>İşte bu üç yapı bizim kendimizi dışarıya nasıl yansıtacağımızı belirler. Bu üç yapı üzerinden biz kendimizle ilgili bir tanımlama yapar başkalarına da bu tanımlamayı sergileriz.</a:t>
            </a: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yagram">
            <a:extLst>
              <a:ext uri="{FF2B5EF4-FFF2-40B4-BE49-F238E27FC236}">
                <a16:creationId xmlns:a16="http://schemas.microsoft.com/office/drawing/2014/main" id="{4F8E9353-D9ED-6607-5A36-1AE1D6DFCE0C}"/>
              </a:ext>
            </a:extLst>
          </p:cNvPr>
          <p:cNvGraphicFramePr/>
          <p:nvPr/>
        </p:nvGraphicFramePr>
        <p:xfrm>
          <a:off x="0" y="188640"/>
          <a:ext cx="1188085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yagram">
            <a:extLst>
              <a:ext uri="{FF2B5EF4-FFF2-40B4-BE49-F238E27FC236}">
                <a16:creationId xmlns:a16="http://schemas.microsoft.com/office/drawing/2014/main" id="{C1B6E8EF-C118-C1E1-4C82-22158E060192}"/>
              </a:ext>
            </a:extLst>
          </p:cNvPr>
          <p:cNvGraphicFramePr/>
          <p:nvPr/>
        </p:nvGraphicFramePr>
        <p:xfrm>
          <a:off x="0" y="428604"/>
          <a:ext cx="5797549" cy="614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11 Diyagram">
            <a:extLst>
              <a:ext uri="{FF2B5EF4-FFF2-40B4-BE49-F238E27FC236}">
                <a16:creationId xmlns:a16="http://schemas.microsoft.com/office/drawing/2014/main" id="{33D8D644-F8A1-348C-594E-B2484228E8DF}"/>
              </a:ext>
            </a:extLst>
          </p:cNvPr>
          <p:cNvGraphicFramePr/>
          <p:nvPr/>
        </p:nvGraphicFramePr>
        <p:xfrm>
          <a:off x="6083301" y="357166"/>
          <a:ext cx="5572165" cy="60722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55 Yuvarlatılmış Dikdörtgen">
            <a:extLst>
              <a:ext uri="{FF2B5EF4-FFF2-40B4-BE49-F238E27FC236}">
                <a16:creationId xmlns:a16="http://schemas.microsoft.com/office/drawing/2014/main" id="{83FFF949-555B-DB0B-90E3-FB9FF9D1260B}"/>
              </a:ext>
            </a:extLst>
          </p:cNvPr>
          <p:cNvSpPr/>
          <p:nvPr/>
        </p:nvSpPr>
        <p:spPr>
          <a:xfrm>
            <a:off x="5761038" y="908050"/>
            <a:ext cx="4500562" cy="5111750"/>
          </a:xfrm>
          <a:prstGeom prst="roundRect">
            <a:avLst>
              <a:gd name="adj" fmla="val 15899"/>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3600" b="1" dirty="0"/>
          </a:p>
        </p:txBody>
      </p:sp>
      <p:sp>
        <p:nvSpPr>
          <p:cNvPr id="40" name="39 Yuvarlatılmış Dikdörtgen">
            <a:extLst>
              <a:ext uri="{FF2B5EF4-FFF2-40B4-BE49-F238E27FC236}">
                <a16:creationId xmlns:a16="http://schemas.microsoft.com/office/drawing/2014/main" id="{51EE740D-F8FB-B534-8A3B-4A5D9F2A050E}"/>
              </a:ext>
            </a:extLst>
          </p:cNvPr>
          <p:cNvSpPr/>
          <p:nvPr/>
        </p:nvSpPr>
        <p:spPr>
          <a:xfrm>
            <a:off x="1871663" y="908050"/>
            <a:ext cx="8316912" cy="5113338"/>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3600" b="1" dirty="0"/>
          </a:p>
        </p:txBody>
      </p:sp>
      <p:sp>
        <p:nvSpPr>
          <p:cNvPr id="53" name="52 Yuvarlatılmış Dikdörtgen">
            <a:extLst>
              <a:ext uri="{FF2B5EF4-FFF2-40B4-BE49-F238E27FC236}">
                <a16:creationId xmlns:a16="http://schemas.microsoft.com/office/drawing/2014/main" id="{8B16691E-53FF-9D77-0647-551D03346604}"/>
              </a:ext>
            </a:extLst>
          </p:cNvPr>
          <p:cNvSpPr/>
          <p:nvPr/>
        </p:nvSpPr>
        <p:spPr>
          <a:xfrm>
            <a:off x="252413" y="1268413"/>
            <a:ext cx="3240087" cy="18002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b="1" dirty="0">
                <a:solidFill>
                  <a:srgbClr val="FFFF00"/>
                </a:solidFill>
              </a:rPr>
              <a:t>ÇEVRE</a:t>
            </a:r>
          </a:p>
          <a:p>
            <a:pPr algn="ctr">
              <a:defRPr/>
            </a:pPr>
            <a:r>
              <a:rPr lang="tr-TR" sz="2400" b="1" dirty="0">
                <a:solidFill>
                  <a:srgbClr val="FFFF00"/>
                </a:solidFill>
              </a:rPr>
              <a:t>Başkalarının Değerlendirmeleri</a:t>
            </a:r>
          </a:p>
        </p:txBody>
      </p:sp>
      <p:sp>
        <p:nvSpPr>
          <p:cNvPr id="54" name="53 Yuvarlatılmış Dikdörtgen">
            <a:extLst>
              <a:ext uri="{FF2B5EF4-FFF2-40B4-BE49-F238E27FC236}">
                <a16:creationId xmlns:a16="http://schemas.microsoft.com/office/drawing/2014/main" id="{2F11A553-5245-51B0-1115-A658CBE445F5}"/>
              </a:ext>
            </a:extLst>
          </p:cNvPr>
          <p:cNvSpPr/>
          <p:nvPr/>
        </p:nvSpPr>
        <p:spPr>
          <a:xfrm>
            <a:off x="8964613" y="2203450"/>
            <a:ext cx="2592387" cy="2665413"/>
          </a:xfrm>
          <a:prstGeom prst="roundRect">
            <a:avLst/>
          </a:prstGeom>
          <a:solidFill>
            <a:srgbClr val="002496"/>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400" b="1" dirty="0">
                <a:solidFill>
                  <a:prstClr val="white"/>
                </a:solidFill>
              </a:rPr>
              <a:t>BENLİK</a:t>
            </a:r>
          </a:p>
          <a:p>
            <a:pPr algn="ctr">
              <a:defRPr/>
            </a:pPr>
            <a:r>
              <a:rPr lang="tr-TR" sz="4400" b="1" dirty="0">
                <a:solidFill>
                  <a:prstClr val="white"/>
                </a:solidFill>
              </a:rPr>
              <a:t>Nasıl Oluşur?</a:t>
            </a:r>
            <a:endParaRPr lang="tr-TR" sz="2800" b="1" dirty="0">
              <a:solidFill>
                <a:srgbClr val="FFFF00"/>
              </a:solidFill>
            </a:endParaRPr>
          </a:p>
        </p:txBody>
      </p:sp>
      <p:sp>
        <p:nvSpPr>
          <p:cNvPr id="58" name="57 Yuvarlatılmış Dikdörtgen">
            <a:extLst>
              <a:ext uri="{FF2B5EF4-FFF2-40B4-BE49-F238E27FC236}">
                <a16:creationId xmlns:a16="http://schemas.microsoft.com/office/drawing/2014/main" id="{D8DEFB55-ECCC-C2D5-C2C8-653F77220BEA}"/>
              </a:ext>
            </a:extLst>
          </p:cNvPr>
          <p:cNvSpPr/>
          <p:nvPr/>
        </p:nvSpPr>
        <p:spPr>
          <a:xfrm>
            <a:off x="4498975" y="1268413"/>
            <a:ext cx="3241675" cy="18002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en-US" sz="2400" b="1">
                <a:solidFill>
                  <a:srgbClr val="FFFF00"/>
                </a:solidFill>
                <a:latin typeface="Maiandra GD" panose="020E0502030308020204" pitchFamily="34" charset="0"/>
              </a:rPr>
              <a:t>KİŞİSEL YAŞANTILAR</a:t>
            </a:r>
          </a:p>
          <a:p>
            <a:pPr algn="ctr"/>
            <a:r>
              <a:rPr lang="tr-TR" altLang="en-US" sz="2400" b="1">
                <a:solidFill>
                  <a:srgbClr val="FFFF00"/>
                </a:solidFill>
                <a:latin typeface="Maiandra GD" panose="020E0502030308020204" pitchFamily="34" charset="0"/>
              </a:rPr>
              <a:t>Kendi değerlendirmeleri ve deneyimleri</a:t>
            </a:r>
            <a:endParaRPr lang="tr-TR" altLang="en-US" sz="2000" b="1">
              <a:solidFill>
                <a:srgbClr val="FFFF00"/>
              </a:solidFill>
              <a:latin typeface="Maiandra GD" panose="020E0502030308020204" pitchFamily="34" charset="0"/>
            </a:endParaRPr>
          </a:p>
        </p:txBody>
      </p:sp>
      <p:sp>
        <p:nvSpPr>
          <p:cNvPr id="12" name="52 Yuvarlatılmış Dikdörtgen">
            <a:extLst>
              <a:ext uri="{FF2B5EF4-FFF2-40B4-BE49-F238E27FC236}">
                <a16:creationId xmlns:a16="http://schemas.microsoft.com/office/drawing/2014/main" id="{7F2C4485-B898-E21F-5800-47C120D3C0C9}"/>
              </a:ext>
            </a:extLst>
          </p:cNvPr>
          <p:cNvSpPr/>
          <p:nvPr/>
        </p:nvSpPr>
        <p:spPr>
          <a:xfrm>
            <a:off x="252413" y="3284538"/>
            <a:ext cx="3240087" cy="24479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Courier New" panose="02070309020205020404" pitchFamily="49" charset="0"/>
              <a:buChar char="o"/>
              <a:defRPr/>
            </a:pPr>
            <a:r>
              <a:rPr lang="tr-TR" sz="2500" b="1" dirty="0">
                <a:solidFill>
                  <a:prstClr val="white"/>
                </a:solidFill>
              </a:rPr>
              <a:t>Aile</a:t>
            </a:r>
          </a:p>
          <a:p>
            <a:pPr marL="457200" indent="-457200">
              <a:buFont typeface="Courier New" panose="02070309020205020404" pitchFamily="49" charset="0"/>
              <a:buChar char="o"/>
              <a:defRPr/>
            </a:pPr>
            <a:r>
              <a:rPr lang="tr-TR" sz="2500" b="1" dirty="0">
                <a:solidFill>
                  <a:prstClr val="white"/>
                </a:solidFill>
              </a:rPr>
              <a:t>Okul</a:t>
            </a:r>
          </a:p>
          <a:p>
            <a:pPr marL="457200" indent="-457200">
              <a:buFont typeface="Courier New" panose="02070309020205020404" pitchFamily="49" charset="0"/>
              <a:buChar char="o"/>
              <a:defRPr/>
            </a:pPr>
            <a:r>
              <a:rPr lang="tr-TR" sz="2500" b="1" dirty="0">
                <a:solidFill>
                  <a:prstClr val="white"/>
                </a:solidFill>
              </a:rPr>
              <a:t>Akranlar</a:t>
            </a:r>
          </a:p>
          <a:p>
            <a:pPr marL="457200" indent="-457200">
              <a:buFont typeface="Courier New" panose="02070309020205020404" pitchFamily="49" charset="0"/>
              <a:buChar char="o"/>
              <a:defRPr/>
            </a:pPr>
            <a:r>
              <a:rPr lang="tr-TR" sz="2500" b="1" dirty="0">
                <a:solidFill>
                  <a:prstClr val="white"/>
                </a:solidFill>
              </a:rPr>
              <a:t>Sosyal Çevre vb.</a:t>
            </a:r>
          </a:p>
        </p:txBody>
      </p:sp>
      <p:sp>
        <p:nvSpPr>
          <p:cNvPr id="13" name="52 Yuvarlatılmış Dikdörtgen">
            <a:extLst>
              <a:ext uri="{FF2B5EF4-FFF2-40B4-BE49-F238E27FC236}">
                <a16:creationId xmlns:a16="http://schemas.microsoft.com/office/drawing/2014/main" id="{F3288BC5-C537-1394-675D-911D252ED9B8}"/>
              </a:ext>
            </a:extLst>
          </p:cNvPr>
          <p:cNvSpPr/>
          <p:nvPr/>
        </p:nvSpPr>
        <p:spPr>
          <a:xfrm>
            <a:off x="4500563" y="3284538"/>
            <a:ext cx="3240087" cy="24479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Courier New" panose="02070309020205020404" pitchFamily="49" charset="0"/>
              <a:buChar char="o"/>
              <a:defRPr/>
            </a:pPr>
            <a:r>
              <a:rPr lang="tr-TR" sz="2500" b="1" dirty="0">
                <a:solidFill>
                  <a:prstClr val="white"/>
                </a:solidFill>
              </a:rPr>
              <a:t>Deneyim</a:t>
            </a:r>
          </a:p>
          <a:p>
            <a:pPr marL="457200" indent="-457200">
              <a:buFont typeface="Courier New" panose="02070309020205020404" pitchFamily="49" charset="0"/>
              <a:buChar char="o"/>
              <a:defRPr/>
            </a:pPr>
            <a:r>
              <a:rPr lang="tr-TR" sz="2500" b="1" dirty="0">
                <a:solidFill>
                  <a:prstClr val="white"/>
                </a:solidFill>
              </a:rPr>
              <a:t>Başarı ve başarısızlıklar</a:t>
            </a:r>
          </a:p>
          <a:p>
            <a:pPr marL="457200" indent="-457200">
              <a:buFont typeface="Courier New" panose="02070309020205020404" pitchFamily="49" charset="0"/>
              <a:buChar char="o"/>
              <a:defRPr/>
            </a:pPr>
            <a:r>
              <a:rPr lang="tr-TR" sz="2500" b="1" dirty="0">
                <a:solidFill>
                  <a:prstClr val="white"/>
                </a:solidFill>
              </a:rPr>
              <a:t>Yetenek</a:t>
            </a:r>
          </a:p>
          <a:p>
            <a:pPr marL="457200" indent="-457200">
              <a:buFont typeface="Courier New" panose="02070309020205020404" pitchFamily="49" charset="0"/>
              <a:buChar char="o"/>
              <a:defRPr/>
            </a:pPr>
            <a:r>
              <a:rPr lang="tr-TR" sz="2500" b="1" dirty="0">
                <a:solidFill>
                  <a:prstClr val="white"/>
                </a:solidFill>
              </a:rPr>
              <a:t>Mizaç vb.</a:t>
            </a: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Yuvarlatılmış Dikdörtgen">
            <a:extLst>
              <a:ext uri="{FF2B5EF4-FFF2-40B4-BE49-F238E27FC236}">
                <a16:creationId xmlns:a16="http://schemas.microsoft.com/office/drawing/2014/main" id="{B624156B-109C-2231-C85F-4BEDBD6D4BFE}"/>
              </a:ext>
            </a:extLst>
          </p:cNvPr>
          <p:cNvSpPr/>
          <p:nvPr/>
        </p:nvSpPr>
        <p:spPr>
          <a:xfrm>
            <a:off x="3060700" y="908050"/>
            <a:ext cx="6516688" cy="5113338"/>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3600" b="1" dirty="0"/>
          </a:p>
        </p:txBody>
      </p:sp>
      <p:sp>
        <p:nvSpPr>
          <p:cNvPr id="53" name="52 Yuvarlatılmış Dikdörtgen">
            <a:extLst>
              <a:ext uri="{FF2B5EF4-FFF2-40B4-BE49-F238E27FC236}">
                <a16:creationId xmlns:a16="http://schemas.microsoft.com/office/drawing/2014/main" id="{DDB3150E-29D9-7F02-D566-7E04D26D9F77}"/>
              </a:ext>
            </a:extLst>
          </p:cNvPr>
          <p:cNvSpPr/>
          <p:nvPr/>
        </p:nvSpPr>
        <p:spPr>
          <a:xfrm>
            <a:off x="6661150" y="2781300"/>
            <a:ext cx="5111750" cy="3760788"/>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en-US" sz="2800" b="1">
                <a:solidFill>
                  <a:srgbClr val="FFFF00"/>
                </a:solidFill>
                <a:latin typeface="Maiandra GD" panose="020E0502030308020204" pitchFamily="34" charset="0"/>
              </a:rPr>
              <a:t>Eğer kendilik değerimiz düşükse bu çok kolay çatışmalara girmemize neden olur. Çünkü söylenen her şeyi benliğimize bir saldırı gibi düşünmeye başlarız. Yüksekse bu durumda daha dengeli oluruz.</a:t>
            </a:r>
          </a:p>
        </p:txBody>
      </p:sp>
      <p:sp>
        <p:nvSpPr>
          <p:cNvPr id="54" name="53 Yuvarlatılmış Dikdörtgen">
            <a:extLst>
              <a:ext uri="{FF2B5EF4-FFF2-40B4-BE49-F238E27FC236}">
                <a16:creationId xmlns:a16="http://schemas.microsoft.com/office/drawing/2014/main" id="{0EB34601-0EC9-AFC2-6893-8ED1BA902A32}"/>
              </a:ext>
            </a:extLst>
          </p:cNvPr>
          <p:cNvSpPr/>
          <p:nvPr/>
        </p:nvSpPr>
        <p:spPr>
          <a:xfrm>
            <a:off x="4500563" y="0"/>
            <a:ext cx="3240087" cy="2665413"/>
          </a:xfrm>
          <a:prstGeom prst="roundRect">
            <a:avLst/>
          </a:prstGeom>
          <a:solidFill>
            <a:srgbClr val="002496"/>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en-US" sz="4400" b="1">
                <a:solidFill>
                  <a:srgbClr val="FFFFFF"/>
                </a:solidFill>
                <a:latin typeface="Maiandra GD" panose="020E0502030308020204" pitchFamily="34" charset="0"/>
              </a:rPr>
              <a:t>BENLİK Tasarımı Ve Çatışma</a:t>
            </a:r>
            <a:endParaRPr lang="tr-TR" altLang="en-US" sz="2800" b="1">
              <a:solidFill>
                <a:srgbClr val="FFFF00"/>
              </a:solidFill>
              <a:latin typeface="Maiandra GD" panose="020E0502030308020204" pitchFamily="34" charset="0"/>
            </a:endParaRPr>
          </a:p>
        </p:txBody>
      </p:sp>
      <p:sp>
        <p:nvSpPr>
          <p:cNvPr id="5" name="52 Yuvarlatılmış Dikdörtgen">
            <a:extLst>
              <a:ext uri="{FF2B5EF4-FFF2-40B4-BE49-F238E27FC236}">
                <a16:creationId xmlns:a16="http://schemas.microsoft.com/office/drawing/2014/main" id="{222F1DCB-B195-B369-9207-460EEF9C532B}"/>
              </a:ext>
            </a:extLst>
          </p:cNvPr>
          <p:cNvSpPr/>
          <p:nvPr/>
        </p:nvSpPr>
        <p:spPr>
          <a:xfrm>
            <a:off x="179388" y="2852738"/>
            <a:ext cx="5064125" cy="3760787"/>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b="1" dirty="0">
                <a:solidFill>
                  <a:srgbClr val="FFFF00"/>
                </a:solidFill>
              </a:rPr>
              <a:t>Sergilediğimiz benlik tasarımından elde ettiğimiz geri dönütler vasıtası ile kendimize ilişkin bir KENDİLİK DEĞERİ veya ÖZDEĞER ALGISI geliştiririz.</a:t>
            </a: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Yuvarlatılmış Dikdörtgen">
            <a:extLst>
              <a:ext uri="{FF2B5EF4-FFF2-40B4-BE49-F238E27FC236}">
                <a16:creationId xmlns:a16="http://schemas.microsoft.com/office/drawing/2014/main" id="{1D538B2A-3239-34E9-5AE2-348DBF385153}"/>
              </a:ext>
            </a:extLst>
          </p:cNvPr>
          <p:cNvSpPr/>
          <p:nvPr/>
        </p:nvSpPr>
        <p:spPr>
          <a:xfrm>
            <a:off x="1979613" y="908050"/>
            <a:ext cx="7921625" cy="1657350"/>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43" name="42 Yuvarlatılmış Dikdörtgen">
            <a:extLst>
              <a:ext uri="{FF2B5EF4-FFF2-40B4-BE49-F238E27FC236}">
                <a16:creationId xmlns:a16="http://schemas.microsoft.com/office/drawing/2014/main" id="{D0477012-B631-C9FC-12F6-3687E6CCCF4D}"/>
              </a:ext>
            </a:extLst>
          </p:cNvPr>
          <p:cNvSpPr/>
          <p:nvPr/>
        </p:nvSpPr>
        <p:spPr>
          <a:xfrm>
            <a:off x="3419475" y="193675"/>
            <a:ext cx="4968875" cy="1258888"/>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t>Benlik Tasarımı</a:t>
            </a:r>
          </a:p>
        </p:txBody>
      </p:sp>
      <p:sp>
        <p:nvSpPr>
          <p:cNvPr id="53" name="52 Yuvarlatılmış Dikdörtgen">
            <a:extLst>
              <a:ext uri="{FF2B5EF4-FFF2-40B4-BE49-F238E27FC236}">
                <a16:creationId xmlns:a16="http://schemas.microsoft.com/office/drawing/2014/main" id="{DE428ADF-35F1-DAE3-F0B6-F4DE9F861924}"/>
              </a:ext>
            </a:extLst>
          </p:cNvPr>
          <p:cNvSpPr/>
          <p:nvPr/>
        </p:nvSpPr>
        <p:spPr>
          <a:xfrm>
            <a:off x="539750" y="1957388"/>
            <a:ext cx="5040313" cy="1039812"/>
          </a:xfrm>
          <a:prstGeom prst="roundRect">
            <a:avLst/>
          </a:prstGeom>
          <a:solidFill>
            <a:srgbClr val="CC0066"/>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000" b="1" dirty="0">
                <a:solidFill>
                  <a:prstClr val="white"/>
                </a:solidFill>
              </a:rPr>
              <a:t>Olumlu olabilir.</a:t>
            </a:r>
            <a:endParaRPr lang="tr-TR" sz="3600" b="1" dirty="0">
              <a:solidFill>
                <a:srgbClr val="FFFF00"/>
              </a:solidFill>
            </a:endParaRPr>
          </a:p>
        </p:txBody>
      </p:sp>
      <p:sp>
        <p:nvSpPr>
          <p:cNvPr id="54" name="53 Yuvarlatılmış Dikdörtgen">
            <a:extLst>
              <a:ext uri="{FF2B5EF4-FFF2-40B4-BE49-F238E27FC236}">
                <a16:creationId xmlns:a16="http://schemas.microsoft.com/office/drawing/2014/main" id="{4851063E-D64D-3B70-F812-4A0815F0148E}"/>
              </a:ext>
            </a:extLst>
          </p:cNvPr>
          <p:cNvSpPr/>
          <p:nvPr/>
        </p:nvSpPr>
        <p:spPr>
          <a:xfrm>
            <a:off x="6661150" y="2000250"/>
            <a:ext cx="4894263" cy="965200"/>
          </a:xfrm>
          <a:prstGeom prst="roundRect">
            <a:avLst/>
          </a:prstGeom>
          <a:solidFill>
            <a:srgbClr val="002496"/>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prstClr val="white"/>
                </a:solidFill>
              </a:rPr>
              <a:t>Olumsuz olabilir.</a:t>
            </a:r>
            <a:endParaRPr lang="tr-TR" sz="2800" b="1" dirty="0">
              <a:solidFill>
                <a:srgbClr val="FFFF00"/>
              </a:solidFill>
            </a:endParaRPr>
          </a:p>
        </p:txBody>
      </p:sp>
      <p:sp>
        <p:nvSpPr>
          <p:cNvPr id="32774" name="27 Dikdörtgen">
            <a:extLst>
              <a:ext uri="{FF2B5EF4-FFF2-40B4-BE49-F238E27FC236}">
                <a16:creationId xmlns:a16="http://schemas.microsoft.com/office/drawing/2014/main" id="{0E88CF0C-7C99-21A1-539B-A11BE8E3334B}"/>
              </a:ext>
            </a:extLst>
          </p:cNvPr>
          <p:cNvSpPr>
            <a:spLocks noChangeArrowheads="1"/>
          </p:cNvSpPr>
          <p:nvPr/>
        </p:nvSpPr>
        <p:spPr bwMode="auto">
          <a:xfrm>
            <a:off x="649288" y="3279775"/>
            <a:ext cx="54356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Ben değerli biriyim</a:t>
            </a:r>
          </a:p>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Ben zeki biriyim</a:t>
            </a:r>
          </a:p>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Ben güzel biriyim</a:t>
            </a:r>
          </a:p>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Ben sakin biriyim</a:t>
            </a:r>
          </a:p>
        </p:txBody>
      </p:sp>
      <p:sp>
        <p:nvSpPr>
          <p:cNvPr id="32775" name="27 Dikdörtgen">
            <a:extLst>
              <a:ext uri="{FF2B5EF4-FFF2-40B4-BE49-F238E27FC236}">
                <a16:creationId xmlns:a16="http://schemas.microsoft.com/office/drawing/2014/main" id="{9615C277-C3EA-B24C-ED02-F754FBF1B271}"/>
              </a:ext>
            </a:extLst>
          </p:cNvPr>
          <p:cNvSpPr>
            <a:spLocks noChangeArrowheads="1"/>
          </p:cNvSpPr>
          <p:nvPr/>
        </p:nvSpPr>
        <p:spPr bwMode="auto">
          <a:xfrm>
            <a:off x="6681788" y="3279775"/>
            <a:ext cx="54356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Ben değersiz biriyim</a:t>
            </a:r>
          </a:p>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Ben yetersiz biriyim</a:t>
            </a:r>
          </a:p>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Ben başarısız biriyim</a:t>
            </a:r>
          </a:p>
          <a:p>
            <a:pPr eaLnBrk="1" hangingPunct="1">
              <a:spcBef>
                <a:spcPts val="600"/>
              </a:spcBef>
              <a:spcAft>
                <a:spcPts val="600"/>
              </a:spcAft>
              <a:buFont typeface="Courier New" panose="02070309020205020404" pitchFamily="49" charset="0"/>
              <a:buChar char="o"/>
            </a:pPr>
            <a:r>
              <a:rPr lang="tr-TR" altLang="tr-TR" sz="3600">
                <a:solidFill>
                  <a:schemeClr val="bg1"/>
                </a:solidFill>
                <a:latin typeface="Rum Raisin" pitchFamily="2" charset="0"/>
              </a:rPr>
              <a:t>Ben istenmeyen biriyim</a:t>
            </a:r>
          </a:p>
        </p:txBody>
      </p:sp>
      <p:sp>
        <p:nvSpPr>
          <p:cNvPr id="32776" name="27 Dikdörtgen">
            <a:extLst>
              <a:ext uri="{FF2B5EF4-FFF2-40B4-BE49-F238E27FC236}">
                <a16:creationId xmlns:a16="http://schemas.microsoft.com/office/drawing/2014/main" id="{456E912A-4E90-73FC-C6F9-62CD06820EC9}"/>
              </a:ext>
            </a:extLst>
          </p:cNvPr>
          <p:cNvSpPr>
            <a:spLocks noChangeArrowheads="1"/>
          </p:cNvSpPr>
          <p:nvPr/>
        </p:nvSpPr>
        <p:spPr bwMode="auto">
          <a:xfrm>
            <a:off x="179388" y="6049963"/>
            <a:ext cx="11376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algn="ctr" eaLnBrk="1" hangingPunct="1">
              <a:spcBef>
                <a:spcPts val="600"/>
              </a:spcBef>
              <a:spcAft>
                <a:spcPts val="600"/>
              </a:spcAft>
              <a:buFont typeface="Arial" panose="020B0604020202020204" pitchFamily="34" charset="0"/>
              <a:buNone/>
            </a:pPr>
            <a:r>
              <a:rPr lang="tr-TR" altLang="tr-TR">
                <a:solidFill>
                  <a:srgbClr val="FF0000"/>
                </a:solidFill>
                <a:latin typeface="Rum Raisin" pitchFamily="2" charset="0"/>
              </a:rPr>
              <a:t>Olumsuz tanımlamalarımız fazla ise bu durumda çatışmaya yatkın oluruz. </a:t>
            </a: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a:extLst>
              <a:ext uri="{FF2B5EF4-FFF2-40B4-BE49-F238E27FC236}">
                <a16:creationId xmlns:a16="http://schemas.microsoft.com/office/drawing/2014/main" id="{E30ECCBC-CCAD-A8B4-B0FB-BE71C34E542A}"/>
              </a:ext>
            </a:extLst>
          </p:cNvPr>
          <p:cNvSpPr/>
          <p:nvPr/>
        </p:nvSpPr>
        <p:spPr>
          <a:xfrm>
            <a:off x="2844800" y="1196975"/>
            <a:ext cx="5975350" cy="5184775"/>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5" name="4 Yuvarlatılmış Dikdörtgen">
            <a:extLst>
              <a:ext uri="{FF2B5EF4-FFF2-40B4-BE49-F238E27FC236}">
                <a16:creationId xmlns:a16="http://schemas.microsoft.com/office/drawing/2014/main" id="{4DF685B7-6C25-9A89-82A5-2182E9166AC4}"/>
              </a:ext>
            </a:extLst>
          </p:cNvPr>
          <p:cNvSpPr/>
          <p:nvPr/>
        </p:nvSpPr>
        <p:spPr>
          <a:xfrm>
            <a:off x="611188" y="2349500"/>
            <a:ext cx="10585450" cy="3671888"/>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3200" b="1">
                <a:solidFill>
                  <a:srgbClr val="FFFFFF"/>
                </a:solidFill>
                <a:latin typeface="Maiandra GD" panose="020E0502030308020204" pitchFamily="34" charset="0"/>
              </a:rPr>
              <a:t>Çatışmalarda bireyin düşün benlik algısı ifade edilen durumu benliğine bir saldırı olarak algılarsa çatışma türlerinden biri ile karşılık verir.</a:t>
            </a:r>
          </a:p>
          <a:p>
            <a:pPr algn="ctr" eaLnBrk="1" hangingPunct="1"/>
            <a:r>
              <a:rPr lang="tr-TR" altLang="en-US" sz="3200" b="1">
                <a:solidFill>
                  <a:srgbClr val="FFFF00"/>
                </a:solidFill>
                <a:latin typeface="Maiandra GD" panose="020E0502030308020204" pitchFamily="34" charset="0"/>
              </a:rPr>
              <a:t>Örneğin bir iletişim esnasında konuşulan konu kişinin «ben yetersiz biriyim» tanımlamasını tetiklerse kişi için çatışma başlamış olur. Küsebilir, tartışabilir,… </a:t>
            </a:r>
          </a:p>
        </p:txBody>
      </p:sp>
      <p:sp>
        <p:nvSpPr>
          <p:cNvPr id="8" name="7 Yuvarlatılmış Dikdörtgen">
            <a:extLst>
              <a:ext uri="{FF2B5EF4-FFF2-40B4-BE49-F238E27FC236}">
                <a16:creationId xmlns:a16="http://schemas.microsoft.com/office/drawing/2014/main" id="{3335BCB2-7564-B164-88B9-6541E7ED2765}"/>
              </a:ext>
            </a:extLst>
          </p:cNvPr>
          <p:cNvSpPr/>
          <p:nvPr/>
        </p:nvSpPr>
        <p:spPr>
          <a:xfrm>
            <a:off x="4068763" y="333375"/>
            <a:ext cx="3600450" cy="1727200"/>
          </a:xfrm>
          <a:prstGeom prst="roundRect">
            <a:avLst/>
          </a:prstGeom>
          <a:solidFill>
            <a:srgbClr val="FF0000"/>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3600" b="1">
                <a:solidFill>
                  <a:schemeClr val="bg1"/>
                </a:solidFill>
                <a:latin typeface="Maiandra GD" panose="020E0502030308020204" pitchFamily="34" charset="0"/>
              </a:rPr>
              <a:t>Benlik ve Çatışma</a:t>
            </a: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a:extLst>
              <a:ext uri="{FF2B5EF4-FFF2-40B4-BE49-F238E27FC236}">
                <a16:creationId xmlns:a16="http://schemas.microsoft.com/office/drawing/2014/main" id="{0AF5CD2A-E61F-CD2E-DD6F-B1B554AC69F1}"/>
              </a:ext>
            </a:extLst>
          </p:cNvPr>
          <p:cNvGrpSpPr/>
          <p:nvPr/>
        </p:nvGrpSpPr>
        <p:grpSpPr>
          <a:xfrm>
            <a:off x="7276937" y="140696"/>
            <a:ext cx="4505691" cy="6528664"/>
            <a:chOff x="4060825" y="1827213"/>
            <a:chExt cx="2416175" cy="3717925"/>
          </a:xfrm>
          <a:solidFill>
            <a:srgbClr val="FFFF00"/>
          </a:solidFill>
          <a:effectLst/>
        </p:grpSpPr>
        <p:sp>
          <p:nvSpPr>
            <p:cNvPr id="43" name="Freeform 6">
              <a:extLst>
                <a:ext uri="{FF2B5EF4-FFF2-40B4-BE49-F238E27FC236}">
                  <a16:creationId xmlns:a16="http://schemas.microsoft.com/office/drawing/2014/main" id="{3522B6A7-1183-5E5E-ABB6-09618E3E4C75}"/>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4" name="Rectangle 7">
              <a:extLst>
                <a:ext uri="{FF2B5EF4-FFF2-40B4-BE49-F238E27FC236}">
                  <a16:creationId xmlns:a16="http://schemas.microsoft.com/office/drawing/2014/main" id="{D2468FC0-476C-8520-C427-B828BD4DC983}"/>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sp>
        <p:nvSpPr>
          <p:cNvPr id="34819" name="Rectangle 2">
            <a:extLst>
              <a:ext uri="{FF2B5EF4-FFF2-40B4-BE49-F238E27FC236}">
                <a16:creationId xmlns:a16="http://schemas.microsoft.com/office/drawing/2014/main" id="{F09AAE3B-EE72-07FF-0E5C-534858F64069}"/>
              </a:ext>
            </a:extLst>
          </p:cNvPr>
          <p:cNvSpPr>
            <a:spLocks noGrp="1"/>
          </p:cNvSpPr>
          <p:nvPr>
            <p:ph type="title"/>
          </p:nvPr>
        </p:nvSpPr>
        <p:spPr>
          <a:xfrm>
            <a:off x="323850" y="3702050"/>
            <a:ext cx="7561263" cy="3155950"/>
          </a:xfrm>
        </p:spPr>
        <p:txBody>
          <a:bodyPr/>
          <a:lstStyle/>
          <a:p>
            <a:pPr algn="l"/>
            <a:r>
              <a:rPr lang="tr-TR" altLang="tr-TR" sz="8800" b="1">
                <a:solidFill>
                  <a:srgbClr val="FFFF00"/>
                </a:solidFill>
                <a:cs typeface="Arial" panose="020B0604020202020204" pitchFamily="34" charset="0"/>
              </a:rPr>
              <a:t>Çatışma</a:t>
            </a:r>
            <a:br>
              <a:rPr lang="tr-TR" altLang="tr-TR" sz="8800" b="1">
                <a:solidFill>
                  <a:srgbClr val="FFFF00"/>
                </a:solidFill>
                <a:cs typeface="Arial" panose="020B0604020202020204" pitchFamily="34" charset="0"/>
              </a:rPr>
            </a:br>
            <a:r>
              <a:rPr lang="tr-TR" altLang="tr-TR" sz="8800" b="1">
                <a:solidFill>
                  <a:srgbClr val="FFFF00"/>
                </a:solidFill>
                <a:cs typeface="Arial" panose="020B0604020202020204" pitchFamily="34" charset="0"/>
              </a:rPr>
              <a:t>      Döngüsü</a:t>
            </a:r>
            <a:endParaRPr lang="en-US" altLang="tr-TR" sz="8800" b="1">
              <a:solidFill>
                <a:schemeClr val="bg1"/>
              </a:solidFill>
              <a:cs typeface="Arial" panose="020B0604020202020204" pitchFamily="34" charset="0"/>
            </a:endParaRPr>
          </a:p>
        </p:txBody>
      </p:sp>
      <p:grpSp>
        <p:nvGrpSpPr>
          <p:cNvPr id="3" name="Group 7">
            <a:extLst>
              <a:ext uri="{FF2B5EF4-FFF2-40B4-BE49-F238E27FC236}">
                <a16:creationId xmlns:a16="http://schemas.microsoft.com/office/drawing/2014/main" id="{10FCEA5A-E72B-A50F-AAE3-AEC0597A3906}"/>
              </a:ext>
            </a:extLst>
          </p:cNvPr>
          <p:cNvGrpSpPr/>
          <p:nvPr/>
        </p:nvGrpSpPr>
        <p:grpSpPr>
          <a:xfrm>
            <a:off x="9832339" y="3356992"/>
            <a:ext cx="1925979" cy="3220974"/>
            <a:chOff x="4060825" y="1827213"/>
            <a:chExt cx="2416175" cy="3717925"/>
          </a:xfrm>
          <a:solidFill>
            <a:srgbClr val="0070C0"/>
          </a:solidFill>
          <a:effectLst/>
        </p:grpSpPr>
        <p:sp>
          <p:nvSpPr>
            <p:cNvPr id="5" name="Freeform 6">
              <a:extLst>
                <a:ext uri="{FF2B5EF4-FFF2-40B4-BE49-F238E27FC236}">
                  <a16:creationId xmlns:a16="http://schemas.microsoft.com/office/drawing/2014/main" id="{6491442B-1F76-9731-6098-5E20CDDFF12A}"/>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6" name="Rectangle 7">
              <a:extLst>
                <a:ext uri="{FF2B5EF4-FFF2-40B4-BE49-F238E27FC236}">
                  <a16:creationId xmlns:a16="http://schemas.microsoft.com/office/drawing/2014/main" id="{D5A1829F-435C-5BCA-1AAF-915A35ADD34F}"/>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 name="Group 16">
            <a:extLst>
              <a:ext uri="{FF2B5EF4-FFF2-40B4-BE49-F238E27FC236}">
                <a16:creationId xmlns:a16="http://schemas.microsoft.com/office/drawing/2014/main" id="{E7F25394-8E20-754A-F573-658316670FCC}"/>
              </a:ext>
            </a:extLst>
          </p:cNvPr>
          <p:cNvGrpSpPr/>
          <p:nvPr/>
        </p:nvGrpSpPr>
        <p:grpSpPr>
          <a:xfrm>
            <a:off x="8268181" y="911844"/>
            <a:ext cx="2537988" cy="4272065"/>
            <a:chOff x="4060825" y="1827213"/>
            <a:chExt cx="2416175" cy="3717925"/>
          </a:xfrm>
          <a:solidFill>
            <a:srgbClr val="FF0000"/>
          </a:solidFill>
          <a:effectLst>
            <a:outerShdw blurRad="50800" dist="38100" dir="2700000" algn="tl" rotWithShape="0">
              <a:prstClr val="black">
                <a:alpha val="40000"/>
              </a:prstClr>
            </a:outerShdw>
          </a:effectLst>
        </p:grpSpPr>
        <p:sp>
          <p:nvSpPr>
            <p:cNvPr id="18" name="Freeform 6">
              <a:extLst>
                <a:ext uri="{FF2B5EF4-FFF2-40B4-BE49-F238E27FC236}">
                  <a16:creationId xmlns:a16="http://schemas.microsoft.com/office/drawing/2014/main" id="{CB860041-43D6-BA98-3F71-DAF9C4B3B77E}"/>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sp>
          <p:nvSpPr>
            <p:cNvPr id="19" name="Rectangle 7">
              <a:extLst>
                <a:ext uri="{FF2B5EF4-FFF2-40B4-BE49-F238E27FC236}">
                  <a16:creationId xmlns:a16="http://schemas.microsoft.com/office/drawing/2014/main" id="{8658490A-2609-C16D-BE9C-E95F160E6AD0}"/>
                </a:ext>
              </a:extLst>
            </p:cNvPr>
            <p:cNvSpPr>
              <a:spLocks noChangeArrowheads="1"/>
            </p:cNvSpPr>
            <p:nvPr/>
          </p:nvSpPr>
          <p:spPr bwMode="auto">
            <a:xfrm>
              <a:off x="4995863" y="4989513"/>
              <a:ext cx="554038" cy="555625"/>
            </a:xfrm>
            <a:prstGeom prst="rect">
              <a:avLst/>
            </a:pr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grpSp>
      <p:grpSp>
        <p:nvGrpSpPr>
          <p:cNvPr id="7" name="Group 35">
            <a:extLst>
              <a:ext uri="{FF2B5EF4-FFF2-40B4-BE49-F238E27FC236}">
                <a16:creationId xmlns:a16="http://schemas.microsoft.com/office/drawing/2014/main" id="{6B6E11E7-9BA3-3DD4-AA8C-E9C72637703A}"/>
              </a:ext>
            </a:extLst>
          </p:cNvPr>
          <p:cNvGrpSpPr/>
          <p:nvPr/>
        </p:nvGrpSpPr>
        <p:grpSpPr>
          <a:xfrm>
            <a:off x="10264065" y="3713969"/>
            <a:ext cx="1194754" cy="2140164"/>
            <a:chOff x="4060825" y="1827213"/>
            <a:chExt cx="2416175" cy="3717925"/>
          </a:xfrm>
          <a:solidFill>
            <a:srgbClr val="FFFF00"/>
          </a:solidFill>
          <a:effectLst/>
        </p:grpSpPr>
        <p:sp>
          <p:nvSpPr>
            <p:cNvPr id="37" name="Freeform 6">
              <a:extLst>
                <a:ext uri="{FF2B5EF4-FFF2-40B4-BE49-F238E27FC236}">
                  <a16:creationId xmlns:a16="http://schemas.microsoft.com/office/drawing/2014/main" id="{2F203F24-6E72-C1C1-A6FD-7293522E899E}"/>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38" name="Rectangle 7">
              <a:extLst>
                <a:ext uri="{FF2B5EF4-FFF2-40B4-BE49-F238E27FC236}">
                  <a16:creationId xmlns:a16="http://schemas.microsoft.com/office/drawing/2014/main" id="{0A23411B-EBF8-80FE-A976-ADE92B6B3507}"/>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cxnSp>
        <p:nvCxnSpPr>
          <p:cNvPr id="49" name="Straight Connector 48">
            <a:extLst>
              <a:ext uri="{FF2B5EF4-FFF2-40B4-BE49-F238E27FC236}">
                <a16:creationId xmlns:a16="http://schemas.microsoft.com/office/drawing/2014/main" id="{4A1F5D5C-E5B0-E3D7-BC7A-707666EDD553}"/>
              </a:ext>
            </a:extLst>
          </p:cNvPr>
          <p:cNvCxnSpPr/>
          <p:nvPr/>
        </p:nvCxnSpPr>
        <p:spPr>
          <a:xfrm>
            <a:off x="0" y="4005263"/>
            <a:ext cx="794543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48">
            <a:extLst>
              <a:ext uri="{FF2B5EF4-FFF2-40B4-BE49-F238E27FC236}">
                <a16:creationId xmlns:a16="http://schemas.microsoft.com/office/drawing/2014/main" id="{9A168CC7-490E-6342-F299-AC7F4C814A42}"/>
              </a:ext>
            </a:extLst>
          </p:cNvPr>
          <p:cNvCxnSpPr/>
          <p:nvPr/>
        </p:nvCxnSpPr>
        <p:spPr>
          <a:xfrm>
            <a:off x="0" y="6813550"/>
            <a:ext cx="1188085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8" name="Group 35">
            <a:extLst>
              <a:ext uri="{FF2B5EF4-FFF2-40B4-BE49-F238E27FC236}">
                <a16:creationId xmlns:a16="http://schemas.microsoft.com/office/drawing/2014/main" id="{16E722BD-6B7E-C5DC-B54A-53EBDC70AF1A}"/>
              </a:ext>
            </a:extLst>
          </p:cNvPr>
          <p:cNvGrpSpPr/>
          <p:nvPr/>
        </p:nvGrpSpPr>
        <p:grpSpPr>
          <a:xfrm>
            <a:off x="8344909" y="2459288"/>
            <a:ext cx="1050738" cy="2265863"/>
            <a:chOff x="4060825" y="1827213"/>
            <a:chExt cx="2416175" cy="3717925"/>
          </a:xfrm>
          <a:solidFill>
            <a:srgbClr val="7030A0"/>
          </a:solidFill>
          <a:effectLst/>
        </p:grpSpPr>
        <p:sp>
          <p:nvSpPr>
            <p:cNvPr id="40" name="Freeform 6">
              <a:extLst>
                <a:ext uri="{FF2B5EF4-FFF2-40B4-BE49-F238E27FC236}">
                  <a16:creationId xmlns:a16="http://schemas.microsoft.com/office/drawing/2014/main" id="{10F82E7E-F78C-42A7-C4F9-08AF2AC7A814}"/>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41" name="Rectangle 7">
              <a:extLst>
                <a:ext uri="{FF2B5EF4-FFF2-40B4-BE49-F238E27FC236}">
                  <a16:creationId xmlns:a16="http://schemas.microsoft.com/office/drawing/2014/main" id="{A791D28A-3916-CD2C-D531-0FD68751F139}"/>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grpSp>
        <p:nvGrpSpPr>
          <p:cNvPr id="9" name="Group 35">
            <a:extLst>
              <a:ext uri="{FF2B5EF4-FFF2-40B4-BE49-F238E27FC236}">
                <a16:creationId xmlns:a16="http://schemas.microsoft.com/office/drawing/2014/main" id="{9191B6BB-F8D4-0EEC-C458-7C71169F4F02}"/>
              </a:ext>
            </a:extLst>
          </p:cNvPr>
          <p:cNvGrpSpPr/>
          <p:nvPr/>
        </p:nvGrpSpPr>
        <p:grpSpPr>
          <a:xfrm>
            <a:off x="8546506" y="2719475"/>
            <a:ext cx="647564" cy="1357615"/>
            <a:chOff x="4060825" y="1827213"/>
            <a:chExt cx="2416175" cy="3717925"/>
          </a:xfrm>
          <a:solidFill>
            <a:srgbClr val="FFFF00"/>
          </a:solidFill>
          <a:effectLst/>
        </p:grpSpPr>
        <p:sp>
          <p:nvSpPr>
            <p:cNvPr id="63" name="Freeform 6">
              <a:extLst>
                <a:ext uri="{FF2B5EF4-FFF2-40B4-BE49-F238E27FC236}">
                  <a16:creationId xmlns:a16="http://schemas.microsoft.com/office/drawing/2014/main" id="{6278EAA8-48A4-FEE7-B846-DC033648143D}"/>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64" name="Rectangle 7">
              <a:extLst>
                <a:ext uri="{FF2B5EF4-FFF2-40B4-BE49-F238E27FC236}">
                  <a16:creationId xmlns:a16="http://schemas.microsoft.com/office/drawing/2014/main" id="{60ADDCB3-3A3F-2E18-E312-2E3950DB433E}"/>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pic>
        <p:nvPicPr>
          <p:cNvPr id="65549" name="Picture 13" descr="catisma-nedeni-iletisimsizlik">
            <a:extLst>
              <a:ext uri="{FF2B5EF4-FFF2-40B4-BE49-F238E27FC236}">
                <a16:creationId xmlns:a16="http://schemas.microsoft.com/office/drawing/2014/main" id="{E4F6D685-38E0-2771-DEE1-5D7883C14509}"/>
              </a:ext>
            </a:extLst>
          </p:cNvPr>
          <p:cNvPicPr>
            <a:picLocks noChangeAspect="1" noChangeArrowheads="1"/>
          </p:cNvPicPr>
          <p:nvPr/>
        </p:nvPicPr>
        <p:blipFill>
          <a:blip r:embed="rId2"/>
          <a:srcRect/>
          <a:stretch>
            <a:fillRect/>
          </a:stretch>
        </p:blipFill>
        <p:spPr bwMode="auto">
          <a:xfrm>
            <a:off x="703856" y="541256"/>
            <a:ext cx="4416774" cy="3116345"/>
          </a:xfrm>
          <a:prstGeom prst="rect">
            <a:avLst/>
          </a:prstGeom>
          <a:ln>
            <a:noFill/>
          </a:ln>
          <a:effectLst>
            <a:softEdge rad="112500"/>
          </a:effectLst>
        </p:spPr>
      </p:pic>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yagram">
            <a:extLst>
              <a:ext uri="{FF2B5EF4-FFF2-40B4-BE49-F238E27FC236}">
                <a16:creationId xmlns:a16="http://schemas.microsoft.com/office/drawing/2014/main" id="{7B183553-8EC5-423C-4A19-2CC3C6730DAE}"/>
              </a:ext>
            </a:extLst>
          </p:cNvPr>
          <p:cNvGraphicFramePr/>
          <p:nvPr/>
        </p:nvGraphicFramePr>
        <p:xfrm>
          <a:off x="251793" y="188640"/>
          <a:ext cx="1144927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yagram">
            <a:extLst>
              <a:ext uri="{FF2B5EF4-FFF2-40B4-BE49-F238E27FC236}">
                <a16:creationId xmlns:a16="http://schemas.microsoft.com/office/drawing/2014/main" id="{9F10A39E-1E00-0D8D-36D8-DE3ECA7FBC97}"/>
              </a:ext>
            </a:extLst>
          </p:cNvPr>
          <p:cNvGraphicFramePr/>
          <p:nvPr/>
        </p:nvGraphicFramePr>
        <p:xfrm>
          <a:off x="251793" y="188640"/>
          <a:ext cx="388843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 Yuvarlatılmış Dikdörtgen">
            <a:extLst>
              <a:ext uri="{FF2B5EF4-FFF2-40B4-BE49-F238E27FC236}">
                <a16:creationId xmlns:a16="http://schemas.microsoft.com/office/drawing/2014/main" id="{EC21726A-CC85-D57C-35DF-5D7FFB9BB32E}"/>
              </a:ext>
            </a:extLst>
          </p:cNvPr>
          <p:cNvSpPr/>
          <p:nvPr/>
        </p:nvSpPr>
        <p:spPr>
          <a:xfrm>
            <a:off x="4365625" y="476250"/>
            <a:ext cx="7046913" cy="5905500"/>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4" name="4 Yuvarlatılmış Dikdörtgen">
            <a:extLst>
              <a:ext uri="{FF2B5EF4-FFF2-40B4-BE49-F238E27FC236}">
                <a16:creationId xmlns:a16="http://schemas.microsoft.com/office/drawing/2014/main" id="{AF2A9C81-ADAD-1070-FA49-EF3B0871AF7B}"/>
              </a:ext>
            </a:extLst>
          </p:cNvPr>
          <p:cNvSpPr/>
          <p:nvPr/>
        </p:nvSpPr>
        <p:spPr>
          <a:xfrm>
            <a:off x="4645025" y="836613"/>
            <a:ext cx="6335713" cy="5184775"/>
          </a:xfrm>
          <a:prstGeom prst="roundRect">
            <a:avLst/>
          </a:prstGeom>
          <a:solidFill>
            <a:srgbClr val="D91F28"/>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tr-TR" altLang="en-US" sz="2800" b="1">
                <a:solidFill>
                  <a:srgbClr val="FFFFFF"/>
                </a:solidFill>
                <a:latin typeface="Maiandra GD" panose="020E0502030308020204" pitchFamily="34" charset="0"/>
              </a:rPr>
              <a:t>Bu evrede bilişsel ve duygusal olarak çatışmaya zemin hazırlayacak nedenleri hazırlarız.</a:t>
            </a:r>
          </a:p>
          <a:p>
            <a:pPr algn="just" eaLnBrk="1" hangingPunct="1"/>
            <a:endParaRPr lang="tr-TR" altLang="en-US" sz="2800" b="1">
              <a:solidFill>
                <a:srgbClr val="FFFFFF"/>
              </a:solidFill>
              <a:latin typeface="Maiandra GD" panose="020E0502030308020204" pitchFamily="34" charset="0"/>
            </a:endParaRP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Amaç farklılıkları</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Anlayış Farklılıkları</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Güç farklılıkları</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Yanlış anlamalar</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Önyargılar</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Empati yoksunluğu</a:t>
            </a: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8E480F6-3C1A-48C8-5821-77B5A389565D}"/>
              </a:ext>
            </a:extLst>
          </p:cNvPr>
          <p:cNvSpPr>
            <a:spLocks noGrp="1"/>
          </p:cNvSpPr>
          <p:nvPr>
            <p:ph type="title"/>
          </p:nvPr>
        </p:nvSpPr>
        <p:spPr>
          <a:xfrm>
            <a:off x="384175" y="3644900"/>
            <a:ext cx="9145588" cy="3384550"/>
          </a:xfrm>
        </p:spPr>
        <p:txBody>
          <a:bodyPr/>
          <a:lstStyle/>
          <a:p>
            <a:pPr algn="l"/>
            <a:r>
              <a:rPr lang="tr-TR" altLang="tr-TR" sz="8800" b="1" dirty="0">
                <a:solidFill>
                  <a:srgbClr val="FFFF00"/>
                </a:solidFill>
                <a:cs typeface="Arial" panose="020B0604020202020204" pitchFamily="34" charset="0"/>
              </a:rPr>
              <a:t>EL SIKIŞMA</a:t>
            </a:r>
            <a:endParaRPr lang="en-US" altLang="tr-TR" sz="8800" b="1" dirty="0">
              <a:solidFill>
                <a:srgbClr val="FFFF00"/>
              </a:solidFill>
              <a:cs typeface="Arial" panose="020B0604020202020204" pitchFamily="34" charset="0"/>
            </a:endParaRPr>
          </a:p>
        </p:txBody>
      </p:sp>
      <p:cxnSp>
        <p:nvCxnSpPr>
          <p:cNvPr id="49" name="Straight Connector 48">
            <a:extLst>
              <a:ext uri="{FF2B5EF4-FFF2-40B4-BE49-F238E27FC236}">
                <a16:creationId xmlns:a16="http://schemas.microsoft.com/office/drawing/2014/main" id="{46ED094B-0152-B3D0-8DF4-2BC49EB374DE}"/>
              </a:ext>
            </a:extLst>
          </p:cNvPr>
          <p:cNvCxnSpPr/>
          <p:nvPr/>
        </p:nvCxnSpPr>
        <p:spPr>
          <a:xfrm>
            <a:off x="0" y="4005263"/>
            <a:ext cx="794543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48">
            <a:extLst>
              <a:ext uri="{FF2B5EF4-FFF2-40B4-BE49-F238E27FC236}">
                <a16:creationId xmlns:a16="http://schemas.microsoft.com/office/drawing/2014/main" id="{BE55F450-E52E-679D-E410-FC2E7B14553A}"/>
              </a:ext>
            </a:extLst>
          </p:cNvPr>
          <p:cNvCxnSpPr/>
          <p:nvPr/>
        </p:nvCxnSpPr>
        <p:spPr>
          <a:xfrm>
            <a:off x="0" y="6813550"/>
            <a:ext cx="1188085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pic>
        <p:nvPicPr>
          <p:cNvPr id="4115" name="Picture 19" descr="halay gif ile ilgili gÃ¶rsel sonucu">
            <a:extLst>
              <a:ext uri="{FF2B5EF4-FFF2-40B4-BE49-F238E27FC236}">
                <a16:creationId xmlns:a16="http://schemas.microsoft.com/office/drawing/2014/main" id="{D2F2B994-8579-DB0B-03B2-07BB3D4185C9}"/>
              </a:ext>
            </a:extLst>
          </p:cNvPr>
          <p:cNvPicPr>
            <a:picLocks noChangeAspect="1" noChangeArrowheads="1" noCrop="1"/>
          </p:cNvPicPr>
          <p:nvPr/>
        </p:nvPicPr>
        <p:blipFill>
          <a:blip r:embed="rId2"/>
          <a:srcRect/>
          <a:stretch>
            <a:fillRect/>
          </a:stretch>
        </p:blipFill>
        <p:spPr bwMode="auto">
          <a:xfrm>
            <a:off x="1187897" y="222736"/>
            <a:ext cx="5859755" cy="3570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6" name="Group 41">
            <a:extLst>
              <a:ext uri="{FF2B5EF4-FFF2-40B4-BE49-F238E27FC236}">
                <a16:creationId xmlns:a16="http://schemas.microsoft.com/office/drawing/2014/main" id="{8D53188D-5B2C-1DE7-039E-FC39DB9D8113}"/>
              </a:ext>
            </a:extLst>
          </p:cNvPr>
          <p:cNvGrpSpPr/>
          <p:nvPr/>
        </p:nvGrpSpPr>
        <p:grpSpPr>
          <a:xfrm>
            <a:off x="7276937" y="140696"/>
            <a:ext cx="4505691" cy="6528664"/>
            <a:chOff x="4060825" y="1827213"/>
            <a:chExt cx="2416175" cy="3717925"/>
          </a:xfrm>
          <a:solidFill>
            <a:srgbClr val="FFFF00"/>
          </a:solidFill>
          <a:effectLst/>
        </p:grpSpPr>
        <p:sp>
          <p:nvSpPr>
            <p:cNvPr id="39" name="Freeform 6">
              <a:extLst>
                <a:ext uri="{FF2B5EF4-FFF2-40B4-BE49-F238E27FC236}">
                  <a16:creationId xmlns:a16="http://schemas.microsoft.com/office/drawing/2014/main" id="{F2261E01-2173-2FCA-E230-347315600243}"/>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2" name="Rectangle 7">
              <a:extLst>
                <a:ext uri="{FF2B5EF4-FFF2-40B4-BE49-F238E27FC236}">
                  <a16:creationId xmlns:a16="http://schemas.microsoft.com/office/drawing/2014/main" id="{7367580D-AB59-E9EE-D28F-2422AF4EDA92}"/>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5" name="Group 7">
            <a:extLst>
              <a:ext uri="{FF2B5EF4-FFF2-40B4-BE49-F238E27FC236}">
                <a16:creationId xmlns:a16="http://schemas.microsoft.com/office/drawing/2014/main" id="{CC0BF120-9E7F-5C8C-508B-8137C1516A68}"/>
              </a:ext>
            </a:extLst>
          </p:cNvPr>
          <p:cNvGrpSpPr/>
          <p:nvPr/>
        </p:nvGrpSpPr>
        <p:grpSpPr>
          <a:xfrm>
            <a:off x="9832339" y="3356992"/>
            <a:ext cx="1925979" cy="3220974"/>
            <a:chOff x="4060825" y="1827213"/>
            <a:chExt cx="2416175" cy="3717925"/>
          </a:xfrm>
          <a:solidFill>
            <a:srgbClr val="0070C0"/>
          </a:solidFill>
          <a:effectLst/>
        </p:grpSpPr>
        <p:sp>
          <p:nvSpPr>
            <p:cNvPr id="46" name="Freeform 6">
              <a:extLst>
                <a:ext uri="{FF2B5EF4-FFF2-40B4-BE49-F238E27FC236}">
                  <a16:creationId xmlns:a16="http://schemas.microsoft.com/office/drawing/2014/main" id="{5E7E70CE-A05A-CE12-C49D-D576C0AB6582}"/>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7" name="Rectangle 7">
              <a:extLst>
                <a:ext uri="{FF2B5EF4-FFF2-40B4-BE49-F238E27FC236}">
                  <a16:creationId xmlns:a16="http://schemas.microsoft.com/office/drawing/2014/main" id="{6DB4757D-8052-AD8C-FAC5-720FBF65F7E1}"/>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8" name="Group 16">
            <a:extLst>
              <a:ext uri="{FF2B5EF4-FFF2-40B4-BE49-F238E27FC236}">
                <a16:creationId xmlns:a16="http://schemas.microsoft.com/office/drawing/2014/main" id="{AD3DD625-CE8C-13B2-6668-7AF12639272B}"/>
              </a:ext>
            </a:extLst>
          </p:cNvPr>
          <p:cNvGrpSpPr/>
          <p:nvPr/>
        </p:nvGrpSpPr>
        <p:grpSpPr>
          <a:xfrm>
            <a:off x="8268181" y="911844"/>
            <a:ext cx="2537988" cy="4272065"/>
            <a:chOff x="4060825" y="1827213"/>
            <a:chExt cx="2416175" cy="3717925"/>
          </a:xfrm>
          <a:solidFill>
            <a:srgbClr val="FF0000"/>
          </a:solidFill>
          <a:effectLst>
            <a:outerShdw blurRad="50800" dist="38100" dir="2700000" algn="tl" rotWithShape="0">
              <a:prstClr val="black">
                <a:alpha val="40000"/>
              </a:prstClr>
            </a:outerShdw>
          </a:effectLst>
        </p:grpSpPr>
        <p:sp>
          <p:nvSpPr>
            <p:cNvPr id="50" name="Freeform 6">
              <a:extLst>
                <a:ext uri="{FF2B5EF4-FFF2-40B4-BE49-F238E27FC236}">
                  <a16:creationId xmlns:a16="http://schemas.microsoft.com/office/drawing/2014/main" id="{D6A426B6-251B-4874-5AA2-4FBC7F1DEF27}"/>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sp>
          <p:nvSpPr>
            <p:cNvPr id="51" name="Rectangle 7">
              <a:extLst>
                <a:ext uri="{FF2B5EF4-FFF2-40B4-BE49-F238E27FC236}">
                  <a16:creationId xmlns:a16="http://schemas.microsoft.com/office/drawing/2014/main" id="{A29DE426-5F67-FA0E-A357-A2D69BADFE07}"/>
                </a:ext>
              </a:extLst>
            </p:cNvPr>
            <p:cNvSpPr>
              <a:spLocks noChangeArrowheads="1"/>
            </p:cNvSpPr>
            <p:nvPr/>
          </p:nvSpPr>
          <p:spPr bwMode="auto">
            <a:xfrm>
              <a:off x="4995863" y="4989513"/>
              <a:ext cx="554038" cy="555625"/>
            </a:xfrm>
            <a:prstGeom prst="rect">
              <a:avLst/>
            </a:pr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grpSp>
      <p:grpSp>
        <p:nvGrpSpPr>
          <p:cNvPr id="52" name="Group 35">
            <a:extLst>
              <a:ext uri="{FF2B5EF4-FFF2-40B4-BE49-F238E27FC236}">
                <a16:creationId xmlns:a16="http://schemas.microsoft.com/office/drawing/2014/main" id="{4D58F4AD-808C-A962-0FFA-E2B1C7AAE323}"/>
              </a:ext>
            </a:extLst>
          </p:cNvPr>
          <p:cNvGrpSpPr/>
          <p:nvPr/>
        </p:nvGrpSpPr>
        <p:grpSpPr>
          <a:xfrm>
            <a:off x="10264065" y="3713969"/>
            <a:ext cx="1194754" cy="2140164"/>
            <a:chOff x="4060825" y="1827213"/>
            <a:chExt cx="2416175" cy="3717925"/>
          </a:xfrm>
          <a:solidFill>
            <a:srgbClr val="FFFF00"/>
          </a:solidFill>
          <a:effectLst/>
        </p:grpSpPr>
        <p:sp>
          <p:nvSpPr>
            <p:cNvPr id="53" name="Freeform 6">
              <a:extLst>
                <a:ext uri="{FF2B5EF4-FFF2-40B4-BE49-F238E27FC236}">
                  <a16:creationId xmlns:a16="http://schemas.microsoft.com/office/drawing/2014/main" id="{206BDF17-C563-8523-1253-06B1D67F4645}"/>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54" name="Rectangle 7">
              <a:extLst>
                <a:ext uri="{FF2B5EF4-FFF2-40B4-BE49-F238E27FC236}">
                  <a16:creationId xmlns:a16="http://schemas.microsoft.com/office/drawing/2014/main" id="{718DEAFF-4A5C-057C-74FF-5670BF5006FD}"/>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55" name="Group 35">
            <a:extLst>
              <a:ext uri="{FF2B5EF4-FFF2-40B4-BE49-F238E27FC236}">
                <a16:creationId xmlns:a16="http://schemas.microsoft.com/office/drawing/2014/main" id="{3F3350D3-495E-3665-9C42-91618F97B366}"/>
              </a:ext>
            </a:extLst>
          </p:cNvPr>
          <p:cNvGrpSpPr/>
          <p:nvPr/>
        </p:nvGrpSpPr>
        <p:grpSpPr>
          <a:xfrm>
            <a:off x="8100665" y="2459288"/>
            <a:ext cx="1294982" cy="2265863"/>
            <a:chOff x="4060825" y="1827213"/>
            <a:chExt cx="2416175" cy="3717925"/>
          </a:xfrm>
          <a:solidFill>
            <a:srgbClr val="7030A0"/>
          </a:solidFill>
          <a:effectLst/>
        </p:grpSpPr>
        <p:sp>
          <p:nvSpPr>
            <p:cNvPr id="56" name="Freeform 6">
              <a:extLst>
                <a:ext uri="{FF2B5EF4-FFF2-40B4-BE49-F238E27FC236}">
                  <a16:creationId xmlns:a16="http://schemas.microsoft.com/office/drawing/2014/main" id="{7832B1D2-9694-1D43-9584-D9A20F04D759}"/>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57" name="Rectangle 7">
              <a:extLst>
                <a:ext uri="{FF2B5EF4-FFF2-40B4-BE49-F238E27FC236}">
                  <a16:creationId xmlns:a16="http://schemas.microsoft.com/office/drawing/2014/main" id="{3266418D-352E-1DA2-6EDD-7848A8A558A0}"/>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grpSp>
        <p:nvGrpSpPr>
          <p:cNvPr id="58" name="Group 35">
            <a:extLst>
              <a:ext uri="{FF2B5EF4-FFF2-40B4-BE49-F238E27FC236}">
                <a16:creationId xmlns:a16="http://schemas.microsoft.com/office/drawing/2014/main" id="{A881F570-A7EB-575A-B3A7-5D78B3FA702B}"/>
              </a:ext>
            </a:extLst>
          </p:cNvPr>
          <p:cNvGrpSpPr/>
          <p:nvPr/>
        </p:nvGrpSpPr>
        <p:grpSpPr>
          <a:xfrm>
            <a:off x="8395980" y="2719475"/>
            <a:ext cx="798090" cy="1357615"/>
            <a:chOff x="4060825" y="1827213"/>
            <a:chExt cx="2416175" cy="3717925"/>
          </a:xfrm>
          <a:solidFill>
            <a:srgbClr val="FFFF00"/>
          </a:solidFill>
          <a:effectLst/>
        </p:grpSpPr>
        <p:sp>
          <p:nvSpPr>
            <p:cNvPr id="59" name="Freeform 6">
              <a:extLst>
                <a:ext uri="{FF2B5EF4-FFF2-40B4-BE49-F238E27FC236}">
                  <a16:creationId xmlns:a16="http://schemas.microsoft.com/office/drawing/2014/main" id="{2679DB10-56CA-EFEC-C8C1-5CCF5DD66B68}"/>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60" name="Rectangle 7">
              <a:extLst>
                <a:ext uri="{FF2B5EF4-FFF2-40B4-BE49-F238E27FC236}">
                  <a16:creationId xmlns:a16="http://schemas.microsoft.com/office/drawing/2014/main" id="{9BC6378C-3922-BC7C-3B11-69334037E7B9}"/>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sp>
        <p:nvSpPr>
          <p:cNvPr id="24" name="Dikdörtgen 23">
            <a:extLst>
              <a:ext uri="{FF2B5EF4-FFF2-40B4-BE49-F238E27FC236}">
                <a16:creationId xmlns:a16="http://schemas.microsoft.com/office/drawing/2014/main" id="{C10F8FEB-4919-8DA6-C4C1-28490423FDF2}"/>
              </a:ext>
            </a:extLst>
          </p:cNvPr>
          <p:cNvSpPr/>
          <p:nvPr/>
        </p:nvSpPr>
        <p:spPr>
          <a:xfrm rot="16200000">
            <a:off x="-1580356" y="1677194"/>
            <a:ext cx="4268787" cy="1108075"/>
          </a:xfrm>
          <a:prstGeom prst="rect">
            <a:avLst/>
          </a:prstGeom>
        </p:spPr>
        <p:txBody>
          <a:bodyPr>
            <a:spAutoFit/>
          </a:bodyPr>
          <a:lstStyle/>
          <a:p>
            <a:pPr algn="ctr" eaLnBrk="1" hangingPunct="1">
              <a:defRPr/>
            </a:pPr>
            <a:r>
              <a:rPr lang="tr-TR" altLang="tr-TR" sz="6600" b="1" dirty="0">
                <a:solidFill>
                  <a:srgbClr val="FFFF00"/>
                </a:solidFill>
                <a:latin typeface="Maiandra GD"/>
                <a:ea typeface="+mj-ea"/>
              </a:rPr>
              <a:t>Isınma </a:t>
            </a:r>
            <a:endParaRPr lang="tr-TR" sz="2800" dirty="0">
              <a:solidFill>
                <a:srgbClr val="FFFF00"/>
              </a:solidFill>
            </a:endParaRPr>
          </a:p>
        </p:txBody>
      </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yagram">
            <a:extLst>
              <a:ext uri="{FF2B5EF4-FFF2-40B4-BE49-F238E27FC236}">
                <a16:creationId xmlns:a16="http://schemas.microsoft.com/office/drawing/2014/main" id="{53EC758D-938A-2EF7-7A7A-C04517B2253E}"/>
              </a:ext>
            </a:extLst>
          </p:cNvPr>
          <p:cNvGraphicFramePr/>
          <p:nvPr/>
        </p:nvGraphicFramePr>
        <p:xfrm>
          <a:off x="251793" y="188640"/>
          <a:ext cx="388843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 Yuvarlatılmış Dikdörtgen">
            <a:extLst>
              <a:ext uri="{FF2B5EF4-FFF2-40B4-BE49-F238E27FC236}">
                <a16:creationId xmlns:a16="http://schemas.microsoft.com/office/drawing/2014/main" id="{E556E707-B81E-6CD7-775C-45DD8E099C7D}"/>
              </a:ext>
            </a:extLst>
          </p:cNvPr>
          <p:cNvSpPr/>
          <p:nvPr/>
        </p:nvSpPr>
        <p:spPr>
          <a:xfrm>
            <a:off x="4365625" y="476250"/>
            <a:ext cx="7046913" cy="5905500"/>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4" name="4 Yuvarlatılmış Dikdörtgen">
            <a:extLst>
              <a:ext uri="{FF2B5EF4-FFF2-40B4-BE49-F238E27FC236}">
                <a16:creationId xmlns:a16="http://schemas.microsoft.com/office/drawing/2014/main" id="{CC1A6AFB-A84E-F0FA-5AE9-FEBD01EF8243}"/>
              </a:ext>
            </a:extLst>
          </p:cNvPr>
          <p:cNvSpPr/>
          <p:nvPr/>
        </p:nvSpPr>
        <p:spPr>
          <a:xfrm>
            <a:off x="4645025" y="836613"/>
            <a:ext cx="6335713" cy="5184775"/>
          </a:xfrm>
          <a:prstGeom prst="roundRect">
            <a:avLst/>
          </a:prstGeom>
          <a:solidFill>
            <a:schemeClr val="accent3">
              <a:lumMod val="75000"/>
            </a:schemeClr>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tr-TR" sz="2800" b="1" dirty="0"/>
              <a:t>Bu evrede bilişsel ve duygusal olarak bireyin nedenleri hazırdır fakat açığa çıkarmaz.</a:t>
            </a:r>
          </a:p>
          <a:p>
            <a:pPr algn="just" eaLnBrk="1" hangingPunct="1">
              <a:defRPr/>
            </a:pPr>
            <a:endParaRPr lang="tr-TR" sz="2800" b="1" dirty="0"/>
          </a:p>
          <a:p>
            <a:pPr marL="685800" indent="-685800" eaLnBrk="1" hangingPunct="1">
              <a:buFont typeface="Wingdings" panose="05000000000000000000" pitchFamily="2" charset="2"/>
              <a:buChar char="q"/>
              <a:defRPr/>
            </a:pPr>
            <a:r>
              <a:rPr lang="tr-TR" sz="2800" b="1" dirty="0">
                <a:solidFill>
                  <a:srgbClr val="FFFF00"/>
                </a:solidFill>
              </a:rPr>
              <a:t>Bastırma</a:t>
            </a:r>
          </a:p>
          <a:p>
            <a:pPr marL="685800" indent="-685800" eaLnBrk="1" hangingPunct="1">
              <a:buFont typeface="Wingdings" panose="05000000000000000000" pitchFamily="2" charset="2"/>
              <a:buChar char="q"/>
              <a:defRPr/>
            </a:pPr>
            <a:r>
              <a:rPr lang="tr-TR" sz="2800" b="1" dirty="0">
                <a:solidFill>
                  <a:srgbClr val="FFFF00"/>
                </a:solidFill>
              </a:rPr>
              <a:t>Yön değiştirme</a:t>
            </a:r>
          </a:p>
          <a:p>
            <a:pPr marL="685800" indent="-685800" eaLnBrk="1" hangingPunct="1">
              <a:buFont typeface="Wingdings" panose="05000000000000000000" pitchFamily="2" charset="2"/>
              <a:buChar char="q"/>
              <a:defRPr/>
            </a:pPr>
            <a:r>
              <a:rPr lang="tr-TR" sz="2800" b="1" dirty="0">
                <a:solidFill>
                  <a:srgbClr val="FFFF00"/>
                </a:solidFill>
              </a:rPr>
              <a:t>Küsler diyaloğu</a:t>
            </a:r>
          </a:p>
          <a:p>
            <a:pPr marL="685800" indent="-685800" eaLnBrk="1" hangingPunct="1">
              <a:buFont typeface="Wingdings" panose="05000000000000000000" pitchFamily="2" charset="2"/>
              <a:buChar char="q"/>
              <a:defRPr/>
            </a:pPr>
            <a:r>
              <a:rPr lang="tr-TR" sz="2800" b="1" dirty="0">
                <a:solidFill>
                  <a:srgbClr val="FFFF00"/>
                </a:solidFill>
              </a:rPr>
              <a:t>Görmezden gelme</a:t>
            </a:r>
          </a:p>
          <a:p>
            <a:pPr marL="685800" indent="-685800" eaLnBrk="1" hangingPunct="1">
              <a:buFont typeface="Wingdings" panose="05000000000000000000" pitchFamily="2" charset="2"/>
              <a:buChar char="q"/>
              <a:defRPr/>
            </a:pPr>
            <a:r>
              <a:rPr lang="tr-TR" sz="2800" b="1" dirty="0">
                <a:solidFill>
                  <a:srgbClr val="FFFF00"/>
                </a:solidFill>
              </a:rPr>
              <a:t>Kaçma ve kaçınma</a:t>
            </a:r>
          </a:p>
          <a:p>
            <a:pPr marL="685800" indent="-685800" eaLnBrk="1" hangingPunct="1">
              <a:buFont typeface="Wingdings" panose="05000000000000000000" pitchFamily="2" charset="2"/>
              <a:buChar char="q"/>
              <a:defRPr/>
            </a:pPr>
            <a:r>
              <a:rPr lang="tr-TR" sz="2800" b="1" dirty="0">
                <a:solidFill>
                  <a:srgbClr val="FFFF00"/>
                </a:solidFill>
              </a:rPr>
              <a:t>Nötr beden dili</a:t>
            </a:r>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yagram">
            <a:extLst>
              <a:ext uri="{FF2B5EF4-FFF2-40B4-BE49-F238E27FC236}">
                <a16:creationId xmlns:a16="http://schemas.microsoft.com/office/drawing/2014/main" id="{BD1D5F6B-BAFF-161C-D2B5-57CD6FFF9CB1}"/>
              </a:ext>
            </a:extLst>
          </p:cNvPr>
          <p:cNvGraphicFramePr/>
          <p:nvPr/>
        </p:nvGraphicFramePr>
        <p:xfrm>
          <a:off x="251793" y="188640"/>
          <a:ext cx="388843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 Yuvarlatılmış Dikdörtgen">
            <a:extLst>
              <a:ext uri="{FF2B5EF4-FFF2-40B4-BE49-F238E27FC236}">
                <a16:creationId xmlns:a16="http://schemas.microsoft.com/office/drawing/2014/main" id="{D30649D1-2E23-85C7-880F-DF55062176AE}"/>
              </a:ext>
            </a:extLst>
          </p:cNvPr>
          <p:cNvSpPr/>
          <p:nvPr/>
        </p:nvSpPr>
        <p:spPr>
          <a:xfrm>
            <a:off x="4365625" y="476250"/>
            <a:ext cx="7046913" cy="5905500"/>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4" name="4 Yuvarlatılmış Dikdörtgen">
            <a:extLst>
              <a:ext uri="{FF2B5EF4-FFF2-40B4-BE49-F238E27FC236}">
                <a16:creationId xmlns:a16="http://schemas.microsoft.com/office/drawing/2014/main" id="{9634EE63-C5D8-1DD5-F23D-1B15951DB376}"/>
              </a:ext>
            </a:extLst>
          </p:cNvPr>
          <p:cNvSpPr/>
          <p:nvPr/>
        </p:nvSpPr>
        <p:spPr>
          <a:xfrm>
            <a:off x="4645025" y="836613"/>
            <a:ext cx="6335713" cy="5184775"/>
          </a:xfrm>
          <a:prstGeom prst="roundRect">
            <a:avLst/>
          </a:prstGeom>
          <a:solidFill>
            <a:schemeClr val="bg2">
              <a:lumMod val="25000"/>
            </a:schemeClr>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tr-TR" altLang="en-US" sz="2800" b="1">
                <a:solidFill>
                  <a:srgbClr val="FFFFFF"/>
                </a:solidFill>
                <a:latin typeface="Maiandra GD" panose="020E0502030308020204" pitchFamily="34" charset="0"/>
              </a:rPr>
              <a:t>Bu evrede artık çatışma nedenlerine ilişkin duygu üretmeye başlarız. Kızgınlık, öfke, kaygı, kıskançlık, hiddet, kin, huzursuzluk, çekinme, korkma, utanma vb.</a:t>
            </a:r>
          </a:p>
          <a:p>
            <a:pPr algn="just" eaLnBrk="1" hangingPunct="1"/>
            <a:endParaRPr lang="tr-TR" altLang="en-US" sz="2800" b="1">
              <a:solidFill>
                <a:srgbClr val="FFFFFF"/>
              </a:solidFill>
              <a:latin typeface="Maiandra GD" panose="020E0502030308020204" pitchFamily="34" charset="0"/>
            </a:endParaRP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Duygu temelli beden dili,</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Duygu temelli ifadeler</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Gruplaşma (Ötekiler ve Biz)</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Duygudaş bulma</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Ruminasyonlar</a:t>
            </a:r>
          </a:p>
        </p:txBody>
      </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yagram">
            <a:extLst>
              <a:ext uri="{FF2B5EF4-FFF2-40B4-BE49-F238E27FC236}">
                <a16:creationId xmlns:a16="http://schemas.microsoft.com/office/drawing/2014/main" id="{BA36302F-F4F5-740F-84FD-44DD75AD664C}"/>
              </a:ext>
            </a:extLst>
          </p:cNvPr>
          <p:cNvGraphicFramePr/>
          <p:nvPr/>
        </p:nvGraphicFramePr>
        <p:xfrm>
          <a:off x="251793" y="188640"/>
          <a:ext cx="388843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 Yuvarlatılmış Dikdörtgen">
            <a:extLst>
              <a:ext uri="{FF2B5EF4-FFF2-40B4-BE49-F238E27FC236}">
                <a16:creationId xmlns:a16="http://schemas.microsoft.com/office/drawing/2014/main" id="{D432D318-503B-030A-D9B4-3AB4FEA296D3}"/>
              </a:ext>
            </a:extLst>
          </p:cNvPr>
          <p:cNvSpPr/>
          <p:nvPr/>
        </p:nvSpPr>
        <p:spPr>
          <a:xfrm>
            <a:off x="4365625" y="476250"/>
            <a:ext cx="7046913" cy="5905500"/>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4" name="4 Yuvarlatılmış Dikdörtgen">
            <a:extLst>
              <a:ext uri="{FF2B5EF4-FFF2-40B4-BE49-F238E27FC236}">
                <a16:creationId xmlns:a16="http://schemas.microsoft.com/office/drawing/2014/main" id="{65407A09-A131-7519-3EFA-9FFA15960BF8}"/>
              </a:ext>
            </a:extLst>
          </p:cNvPr>
          <p:cNvSpPr/>
          <p:nvPr/>
        </p:nvSpPr>
        <p:spPr>
          <a:xfrm>
            <a:off x="4645025" y="836613"/>
            <a:ext cx="6335713" cy="5184775"/>
          </a:xfrm>
          <a:prstGeom prst="roundRect">
            <a:avLst/>
          </a:prstGeom>
          <a:solidFill>
            <a:srgbClr val="D91F28"/>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tr-TR" altLang="en-US" sz="2800" b="1">
                <a:solidFill>
                  <a:srgbClr val="FFFFFF"/>
                </a:solidFill>
                <a:latin typeface="Maiandra GD" panose="020E0502030308020204" pitchFamily="34" charset="0"/>
              </a:rPr>
              <a:t>Bu evre artık biriktirilen duygu ve düşüncelerin açıkça ifade edildiği evredir. Kişi o ana kadar çatışmaya neden oluşturur. Fakat bu evrede nasıl çatışacağımız belli olur.</a:t>
            </a:r>
          </a:p>
          <a:p>
            <a:pPr algn="just" eaLnBrk="1" hangingPunct="1"/>
            <a:endParaRPr lang="tr-TR" altLang="en-US" sz="2800" b="1">
              <a:solidFill>
                <a:srgbClr val="FFFFFF"/>
              </a:solidFill>
              <a:latin typeface="Maiandra GD" panose="020E0502030308020204" pitchFamily="34" charset="0"/>
            </a:endParaRP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Biçimi</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Şiddeti</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Dozajı</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Süresi</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Hasar etkisi</a:t>
            </a:r>
          </a:p>
        </p:txBody>
      </p:sp>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BA347D0-5CBD-1A05-0CE1-4C9F5F58DB19}"/>
              </a:ext>
            </a:extLst>
          </p:cNvPr>
          <p:cNvSpPr>
            <a:spLocks noGrp="1"/>
          </p:cNvSpPr>
          <p:nvPr>
            <p:ph type="title"/>
          </p:nvPr>
        </p:nvSpPr>
        <p:spPr>
          <a:xfrm>
            <a:off x="384175" y="3644900"/>
            <a:ext cx="9145588" cy="3384550"/>
          </a:xfrm>
        </p:spPr>
        <p:txBody>
          <a:bodyPr/>
          <a:lstStyle/>
          <a:p>
            <a:pPr algn="l"/>
            <a:r>
              <a:rPr lang="tr-TR" altLang="tr-TR" sz="8800" b="1" dirty="0">
                <a:solidFill>
                  <a:srgbClr val="FFFF00"/>
                </a:solidFill>
                <a:cs typeface="Arial" panose="020B0604020202020204" pitchFamily="34" charset="0"/>
              </a:rPr>
              <a:t>LİDERİNİ BUL </a:t>
            </a:r>
            <a:endParaRPr lang="en-US" altLang="tr-TR" sz="8800" b="1" dirty="0">
              <a:solidFill>
                <a:schemeClr val="bg1"/>
              </a:solidFill>
              <a:cs typeface="Arial" panose="020B0604020202020204" pitchFamily="34" charset="0"/>
            </a:endParaRPr>
          </a:p>
        </p:txBody>
      </p:sp>
      <p:cxnSp>
        <p:nvCxnSpPr>
          <p:cNvPr id="49" name="Straight Connector 48">
            <a:extLst>
              <a:ext uri="{FF2B5EF4-FFF2-40B4-BE49-F238E27FC236}">
                <a16:creationId xmlns:a16="http://schemas.microsoft.com/office/drawing/2014/main" id="{F5A46296-09C7-8DE6-D95B-45000F5598CC}"/>
              </a:ext>
            </a:extLst>
          </p:cNvPr>
          <p:cNvCxnSpPr/>
          <p:nvPr/>
        </p:nvCxnSpPr>
        <p:spPr>
          <a:xfrm>
            <a:off x="0" y="4005263"/>
            <a:ext cx="794543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48">
            <a:extLst>
              <a:ext uri="{FF2B5EF4-FFF2-40B4-BE49-F238E27FC236}">
                <a16:creationId xmlns:a16="http://schemas.microsoft.com/office/drawing/2014/main" id="{78CC4978-59BE-80EF-D01C-8E47459FC4CA}"/>
              </a:ext>
            </a:extLst>
          </p:cNvPr>
          <p:cNvCxnSpPr/>
          <p:nvPr/>
        </p:nvCxnSpPr>
        <p:spPr>
          <a:xfrm>
            <a:off x="0" y="6813550"/>
            <a:ext cx="1188085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pic>
        <p:nvPicPr>
          <p:cNvPr id="4115" name="Picture 19" descr="halay gif ile ilgili gÃ¶rsel sonucu">
            <a:extLst>
              <a:ext uri="{FF2B5EF4-FFF2-40B4-BE49-F238E27FC236}">
                <a16:creationId xmlns:a16="http://schemas.microsoft.com/office/drawing/2014/main" id="{F76F31F8-EBFA-52C1-ED5A-A9D7024FD7FE}"/>
              </a:ext>
            </a:extLst>
          </p:cNvPr>
          <p:cNvPicPr>
            <a:picLocks noChangeAspect="1" noChangeArrowheads="1" noCrop="1"/>
          </p:cNvPicPr>
          <p:nvPr/>
        </p:nvPicPr>
        <p:blipFill>
          <a:blip r:embed="rId2"/>
          <a:srcRect/>
          <a:stretch>
            <a:fillRect/>
          </a:stretch>
        </p:blipFill>
        <p:spPr bwMode="auto">
          <a:xfrm>
            <a:off x="1187897" y="222736"/>
            <a:ext cx="5859755" cy="3570807"/>
          </a:xfrm>
          <a:prstGeom prst="rect">
            <a:avLst/>
          </a:prstGeom>
          <a:ln>
            <a:noFill/>
          </a:ln>
          <a:effectLst>
            <a:softEdge rad="112500"/>
          </a:effectLst>
        </p:spPr>
      </p:pic>
      <p:grpSp>
        <p:nvGrpSpPr>
          <p:cNvPr id="36" name="Group 41">
            <a:extLst>
              <a:ext uri="{FF2B5EF4-FFF2-40B4-BE49-F238E27FC236}">
                <a16:creationId xmlns:a16="http://schemas.microsoft.com/office/drawing/2014/main" id="{F71DAF57-5084-22F5-745E-AE1F76D2A80F}"/>
              </a:ext>
            </a:extLst>
          </p:cNvPr>
          <p:cNvGrpSpPr/>
          <p:nvPr/>
        </p:nvGrpSpPr>
        <p:grpSpPr>
          <a:xfrm>
            <a:off x="7276937" y="140696"/>
            <a:ext cx="4505691" cy="6528664"/>
            <a:chOff x="4060825" y="1827213"/>
            <a:chExt cx="2416175" cy="3717925"/>
          </a:xfrm>
          <a:solidFill>
            <a:srgbClr val="FFFF00"/>
          </a:solidFill>
          <a:effectLst/>
        </p:grpSpPr>
        <p:sp>
          <p:nvSpPr>
            <p:cNvPr id="39" name="Freeform 6">
              <a:extLst>
                <a:ext uri="{FF2B5EF4-FFF2-40B4-BE49-F238E27FC236}">
                  <a16:creationId xmlns:a16="http://schemas.microsoft.com/office/drawing/2014/main" id="{378187D6-D805-713B-91D7-682427DD602D}"/>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2" name="Rectangle 7">
              <a:extLst>
                <a:ext uri="{FF2B5EF4-FFF2-40B4-BE49-F238E27FC236}">
                  <a16:creationId xmlns:a16="http://schemas.microsoft.com/office/drawing/2014/main" id="{78B6E009-E5C0-5340-0793-9B062472BDEC}"/>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5" name="Group 7">
            <a:extLst>
              <a:ext uri="{FF2B5EF4-FFF2-40B4-BE49-F238E27FC236}">
                <a16:creationId xmlns:a16="http://schemas.microsoft.com/office/drawing/2014/main" id="{31E49D1A-D6BC-FAB2-6164-62E87E728A9A}"/>
              </a:ext>
            </a:extLst>
          </p:cNvPr>
          <p:cNvGrpSpPr/>
          <p:nvPr/>
        </p:nvGrpSpPr>
        <p:grpSpPr>
          <a:xfrm>
            <a:off x="9832339" y="3356992"/>
            <a:ext cx="1925979" cy="3220974"/>
            <a:chOff x="4060825" y="1827213"/>
            <a:chExt cx="2416175" cy="3717925"/>
          </a:xfrm>
          <a:solidFill>
            <a:srgbClr val="0070C0"/>
          </a:solidFill>
          <a:effectLst/>
        </p:grpSpPr>
        <p:sp>
          <p:nvSpPr>
            <p:cNvPr id="46" name="Freeform 6">
              <a:extLst>
                <a:ext uri="{FF2B5EF4-FFF2-40B4-BE49-F238E27FC236}">
                  <a16:creationId xmlns:a16="http://schemas.microsoft.com/office/drawing/2014/main" id="{882EA2E3-DAA4-C3DC-F06E-3F08F275BC94}"/>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7" name="Rectangle 7">
              <a:extLst>
                <a:ext uri="{FF2B5EF4-FFF2-40B4-BE49-F238E27FC236}">
                  <a16:creationId xmlns:a16="http://schemas.microsoft.com/office/drawing/2014/main" id="{6E98CCF3-D263-925A-A88E-91E09DBE6C2C}"/>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8" name="Group 16">
            <a:extLst>
              <a:ext uri="{FF2B5EF4-FFF2-40B4-BE49-F238E27FC236}">
                <a16:creationId xmlns:a16="http://schemas.microsoft.com/office/drawing/2014/main" id="{F069F27B-F7CA-873E-34EE-D4FD69CF5872}"/>
              </a:ext>
            </a:extLst>
          </p:cNvPr>
          <p:cNvGrpSpPr/>
          <p:nvPr/>
        </p:nvGrpSpPr>
        <p:grpSpPr>
          <a:xfrm>
            <a:off x="8268181" y="911844"/>
            <a:ext cx="2537988" cy="4272065"/>
            <a:chOff x="4060825" y="1827213"/>
            <a:chExt cx="2416175" cy="3717925"/>
          </a:xfrm>
          <a:solidFill>
            <a:srgbClr val="FF0000"/>
          </a:solidFill>
          <a:effectLst>
            <a:outerShdw blurRad="50800" dist="38100" dir="2700000" algn="tl" rotWithShape="0">
              <a:prstClr val="black">
                <a:alpha val="40000"/>
              </a:prstClr>
            </a:outerShdw>
          </a:effectLst>
        </p:grpSpPr>
        <p:sp>
          <p:nvSpPr>
            <p:cNvPr id="50" name="Freeform 6">
              <a:extLst>
                <a:ext uri="{FF2B5EF4-FFF2-40B4-BE49-F238E27FC236}">
                  <a16:creationId xmlns:a16="http://schemas.microsoft.com/office/drawing/2014/main" id="{2DFAB3DD-9449-10B0-C164-D6BFC4214D41}"/>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sp>
          <p:nvSpPr>
            <p:cNvPr id="51" name="Rectangle 7">
              <a:extLst>
                <a:ext uri="{FF2B5EF4-FFF2-40B4-BE49-F238E27FC236}">
                  <a16:creationId xmlns:a16="http://schemas.microsoft.com/office/drawing/2014/main" id="{252ED652-09D1-BFD1-2341-B8A0D26141C8}"/>
                </a:ext>
              </a:extLst>
            </p:cNvPr>
            <p:cNvSpPr>
              <a:spLocks noChangeArrowheads="1"/>
            </p:cNvSpPr>
            <p:nvPr/>
          </p:nvSpPr>
          <p:spPr bwMode="auto">
            <a:xfrm>
              <a:off x="4995863" y="4989513"/>
              <a:ext cx="554038" cy="555625"/>
            </a:xfrm>
            <a:prstGeom prst="rect">
              <a:avLst/>
            </a:pr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grpSp>
      <p:grpSp>
        <p:nvGrpSpPr>
          <p:cNvPr id="52" name="Group 35">
            <a:extLst>
              <a:ext uri="{FF2B5EF4-FFF2-40B4-BE49-F238E27FC236}">
                <a16:creationId xmlns:a16="http://schemas.microsoft.com/office/drawing/2014/main" id="{AC85E31F-8131-3A0F-2414-4CA899EA7C11}"/>
              </a:ext>
            </a:extLst>
          </p:cNvPr>
          <p:cNvGrpSpPr/>
          <p:nvPr/>
        </p:nvGrpSpPr>
        <p:grpSpPr>
          <a:xfrm>
            <a:off x="10264065" y="3713969"/>
            <a:ext cx="1194754" cy="2140164"/>
            <a:chOff x="4060825" y="1827213"/>
            <a:chExt cx="2416175" cy="3717925"/>
          </a:xfrm>
          <a:solidFill>
            <a:srgbClr val="FFFF00"/>
          </a:solidFill>
          <a:effectLst/>
        </p:grpSpPr>
        <p:sp>
          <p:nvSpPr>
            <p:cNvPr id="53" name="Freeform 6">
              <a:extLst>
                <a:ext uri="{FF2B5EF4-FFF2-40B4-BE49-F238E27FC236}">
                  <a16:creationId xmlns:a16="http://schemas.microsoft.com/office/drawing/2014/main" id="{8186F325-B391-E054-B41F-9E9BF7E6A89B}"/>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54" name="Rectangle 7">
              <a:extLst>
                <a:ext uri="{FF2B5EF4-FFF2-40B4-BE49-F238E27FC236}">
                  <a16:creationId xmlns:a16="http://schemas.microsoft.com/office/drawing/2014/main" id="{1518073B-D7EC-0175-1E0E-FEDDB742BCC5}"/>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55" name="Group 35">
            <a:extLst>
              <a:ext uri="{FF2B5EF4-FFF2-40B4-BE49-F238E27FC236}">
                <a16:creationId xmlns:a16="http://schemas.microsoft.com/office/drawing/2014/main" id="{5907ED2E-2FA3-5C17-72C6-F954412A4342}"/>
              </a:ext>
            </a:extLst>
          </p:cNvPr>
          <p:cNvGrpSpPr/>
          <p:nvPr/>
        </p:nvGrpSpPr>
        <p:grpSpPr>
          <a:xfrm>
            <a:off x="8100665" y="2459288"/>
            <a:ext cx="1294982" cy="2265863"/>
            <a:chOff x="4060825" y="1827213"/>
            <a:chExt cx="2416175" cy="3717925"/>
          </a:xfrm>
          <a:solidFill>
            <a:srgbClr val="7030A0"/>
          </a:solidFill>
          <a:effectLst/>
        </p:grpSpPr>
        <p:sp>
          <p:nvSpPr>
            <p:cNvPr id="56" name="Freeform 6">
              <a:extLst>
                <a:ext uri="{FF2B5EF4-FFF2-40B4-BE49-F238E27FC236}">
                  <a16:creationId xmlns:a16="http://schemas.microsoft.com/office/drawing/2014/main" id="{8038D53C-1791-1D7C-094B-64F0A64A7DF5}"/>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57" name="Rectangle 7">
              <a:extLst>
                <a:ext uri="{FF2B5EF4-FFF2-40B4-BE49-F238E27FC236}">
                  <a16:creationId xmlns:a16="http://schemas.microsoft.com/office/drawing/2014/main" id="{5EFBB6B9-461C-6A3C-352A-3444558CB342}"/>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grpSp>
        <p:nvGrpSpPr>
          <p:cNvPr id="58" name="Group 35">
            <a:extLst>
              <a:ext uri="{FF2B5EF4-FFF2-40B4-BE49-F238E27FC236}">
                <a16:creationId xmlns:a16="http://schemas.microsoft.com/office/drawing/2014/main" id="{362E3AF2-F698-C7FA-104C-BE8AAF92B412}"/>
              </a:ext>
            </a:extLst>
          </p:cNvPr>
          <p:cNvGrpSpPr/>
          <p:nvPr/>
        </p:nvGrpSpPr>
        <p:grpSpPr>
          <a:xfrm>
            <a:off x="8395980" y="2719475"/>
            <a:ext cx="798090" cy="1357615"/>
            <a:chOff x="4060825" y="1827213"/>
            <a:chExt cx="2416175" cy="3717925"/>
          </a:xfrm>
          <a:solidFill>
            <a:srgbClr val="FFFF00"/>
          </a:solidFill>
          <a:effectLst/>
        </p:grpSpPr>
        <p:sp>
          <p:nvSpPr>
            <p:cNvPr id="59" name="Freeform 6">
              <a:extLst>
                <a:ext uri="{FF2B5EF4-FFF2-40B4-BE49-F238E27FC236}">
                  <a16:creationId xmlns:a16="http://schemas.microsoft.com/office/drawing/2014/main" id="{406EDA92-EEB1-A613-5C07-4AA2BCDB6F81}"/>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60" name="Rectangle 7">
              <a:extLst>
                <a:ext uri="{FF2B5EF4-FFF2-40B4-BE49-F238E27FC236}">
                  <a16:creationId xmlns:a16="http://schemas.microsoft.com/office/drawing/2014/main" id="{9C983F1A-E72C-387C-2810-42EEC88D446D}"/>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sp>
        <p:nvSpPr>
          <p:cNvPr id="24" name="Dikdörtgen 23">
            <a:extLst>
              <a:ext uri="{FF2B5EF4-FFF2-40B4-BE49-F238E27FC236}">
                <a16:creationId xmlns:a16="http://schemas.microsoft.com/office/drawing/2014/main" id="{56669FD9-D1A7-6E04-0573-67FC8CA365CD}"/>
              </a:ext>
            </a:extLst>
          </p:cNvPr>
          <p:cNvSpPr/>
          <p:nvPr/>
        </p:nvSpPr>
        <p:spPr>
          <a:xfrm rot="16200000">
            <a:off x="-1580356" y="1677194"/>
            <a:ext cx="4268787" cy="1108075"/>
          </a:xfrm>
          <a:prstGeom prst="rect">
            <a:avLst/>
          </a:prstGeom>
        </p:spPr>
        <p:txBody>
          <a:bodyPr>
            <a:spAutoFit/>
          </a:bodyPr>
          <a:lstStyle/>
          <a:p>
            <a:pPr algn="r" eaLnBrk="1" hangingPunct="1">
              <a:defRPr/>
            </a:pPr>
            <a:r>
              <a:rPr lang="tr-TR" altLang="tr-TR" sz="6600" b="1" dirty="0">
                <a:solidFill>
                  <a:prstClr val="white"/>
                </a:solidFill>
                <a:latin typeface="Maiandra GD"/>
                <a:ea typeface="+mj-ea"/>
              </a:rPr>
              <a:t>Uygulama</a:t>
            </a:r>
            <a:endParaRPr lang="tr-TR" sz="2800" dirty="0"/>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a:extLst>
              <a:ext uri="{FF2B5EF4-FFF2-40B4-BE49-F238E27FC236}">
                <a16:creationId xmlns:a16="http://schemas.microsoft.com/office/drawing/2014/main" id="{1961A92A-52D8-F02F-D69F-9C277F5B59D8}"/>
              </a:ext>
            </a:extLst>
          </p:cNvPr>
          <p:cNvGrpSpPr/>
          <p:nvPr/>
        </p:nvGrpSpPr>
        <p:grpSpPr>
          <a:xfrm>
            <a:off x="7276937" y="140696"/>
            <a:ext cx="4505691" cy="6528664"/>
            <a:chOff x="4060825" y="1827213"/>
            <a:chExt cx="2416175" cy="3717925"/>
          </a:xfrm>
          <a:solidFill>
            <a:srgbClr val="FFFF00"/>
          </a:solidFill>
          <a:effectLst/>
        </p:grpSpPr>
        <p:sp>
          <p:nvSpPr>
            <p:cNvPr id="43" name="Freeform 6">
              <a:extLst>
                <a:ext uri="{FF2B5EF4-FFF2-40B4-BE49-F238E27FC236}">
                  <a16:creationId xmlns:a16="http://schemas.microsoft.com/office/drawing/2014/main" id="{E2485120-1D99-0BA2-C7D5-794269CBA978}"/>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4" name="Rectangle 7">
              <a:extLst>
                <a:ext uri="{FF2B5EF4-FFF2-40B4-BE49-F238E27FC236}">
                  <a16:creationId xmlns:a16="http://schemas.microsoft.com/office/drawing/2014/main" id="{D3A02CBD-1E97-95A5-5C94-A1060EE3921A}"/>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sp>
        <p:nvSpPr>
          <p:cNvPr id="44035" name="Rectangle 2">
            <a:extLst>
              <a:ext uri="{FF2B5EF4-FFF2-40B4-BE49-F238E27FC236}">
                <a16:creationId xmlns:a16="http://schemas.microsoft.com/office/drawing/2014/main" id="{DFF01D80-1ED3-7329-3B43-BBBA665905D8}"/>
              </a:ext>
            </a:extLst>
          </p:cNvPr>
          <p:cNvSpPr>
            <a:spLocks noGrp="1"/>
          </p:cNvSpPr>
          <p:nvPr>
            <p:ph type="title"/>
          </p:nvPr>
        </p:nvSpPr>
        <p:spPr>
          <a:xfrm>
            <a:off x="301625" y="3873500"/>
            <a:ext cx="7561263" cy="3155950"/>
          </a:xfrm>
        </p:spPr>
        <p:txBody>
          <a:bodyPr/>
          <a:lstStyle/>
          <a:p>
            <a:pPr algn="l"/>
            <a:r>
              <a:rPr lang="tr-TR" altLang="tr-TR" sz="9600" b="1">
                <a:solidFill>
                  <a:srgbClr val="FFFF00"/>
                </a:solidFill>
                <a:cs typeface="Arial" panose="020B0604020202020204" pitchFamily="34" charset="0"/>
              </a:rPr>
              <a:t>Çatışma </a:t>
            </a:r>
            <a:br>
              <a:rPr lang="tr-TR" altLang="tr-TR" sz="9600" b="1">
                <a:solidFill>
                  <a:srgbClr val="FFFF00"/>
                </a:solidFill>
                <a:cs typeface="Arial" panose="020B0604020202020204" pitchFamily="34" charset="0"/>
              </a:rPr>
            </a:br>
            <a:r>
              <a:rPr lang="tr-TR" altLang="tr-TR" sz="9600" b="1">
                <a:solidFill>
                  <a:srgbClr val="FFFF00"/>
                </a:solidFill>
                <a:cs typeface="Arial" panose="020B0604020202020204" pitchFamily="34" charset="0"/>
              </a:rPr>
              <a:t>          Türleri</a:t>
            </a:r>
            <a:r>
              <a:rPr lang="tr-TR" altLang="tr-TR" sz="6600" b="1">
                <a:solidFill>
                  <a:schemeClr val="bg1"/>
                </a:solidFill>
                <a:cs typeface="Arial" panose="020B0604020202020204" pitchFamily="34" charset="0"/>
              </a:rPr>
              <a:t> </a:t>
            </a:r>
            <a:endParaRPr lang="en-US" altLang="tr-TR" sz="9600" b="1">
              <a:solidFill>
                <a:schemeClr val="bg1"/>
              </a:solidFill>
              <a:cs typeface="Arial" panose="020B0604020202020204" pitchFamily="34" charset="0"/>
            </a:endParaRPr>
          </a:p>
        </p:txBody>
      </p:sp>
      <p:grpSp>
        <p:nvGrpSpPr>
          <p:cNvPr id="3" name="Group 7">
            <a:extLst>
              <a:ext uri="{FF2B5EF4-FFF2-40B4-BE49-F238E27FC236}">
                <a16:creationId xmlns:a16="http://schemas.microsoft.com/office/drawing/2014/main" id="{71CEB0E9-1C36-C82E-0266-BEB29EF722DA}"/>
              </a:ext>
            </a:extLst>
          </p:cNvPr>
          <p:cNvGrpSpPr/>
          <p:nvPr/>
        </p:nvGrpSpPr>
        <p:grpSpPr>
          <a:xfrm>
            <a:off x="9832339" y="3356992"/>
            <a:ext cx="1925979" cy="3220974"/>
            <a:chOff x="4060825" y="1827213"/>
            <a:chExt cx="2416175" cy="3717925"/>
          </a:xfrm>
          <a:solidFill>
            <a:srgbClr val="0070C0"/>
          </a:solidFill>
          <a:effectLst/>
        </p:grpSpPr>
        <p:sp>
          <p:nvSpPr>
            <p:cNvPr id="5" name="Freeform 6">
              <a:extLst>
                <a:ext uri="{FF2B5EF4-FFF2-40B4-BE49-F238E27FC236}">
                  <a16:creationId xmlns:a16="http://schemas.microsoft.com/office/drawing/2014/main" id="{6B40C5B9-13B7-B993-5F23-AC83C503D74F}"/>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6" name="Rectangle 7">
              <a:extLst>
                <a:ext uri="{FF2B5EF4-FFF2-40B4-BE49-F238E27FC236}">
                  <a16:creationId xmlns:a16="http://schemas.microsoft.com/office/drawing/2014/main" id="{AF86401F-6FCC-6D2A-B094-68CB4E694F49}"/>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 name="Group 16">
            <a:extLst>
              <a:ext uri="{FF2B5EF4-FFF2-40B4-BE49-F238E27FC236}">
                <a16:creationId xmlns:a16="http://schemas.microsoft.com/office/drawing/2014/main" id="{C0E6774C-83A4-5DA0-69F0-185573101E03}"/>
              </a:ext>
            </a:extLst>
          </p:cNvPr>
          <p:cNvGrpSpPr/>
          <p:nvPr/>
        </p:nvGrpSpPr>
        <p:grpSpPr>
          <a:xfrm>
            <a:off x="8268181" y="911844"/>
            <a:ext cx="2537988" cy="4272065"/>
            <a:chOff x="4060825" y="1827213"/>
            <a:chExt cx="2416175" cy="3717925"/>
          </a:xfrm>
          <a:solidFill>
            <a:srgbClr val="FF0000"/>
          </a:solidFill>
          <a:effectLst>
            <a:outerShdw blurRad="50800" dist="38100" dir="2700000" algn="tl" rotWithShape="0">
              <a:prstClr val="black">
                <a:alpha val="40000"/>
              </a:prstClr>
            </a:outerShdw>
          </a:effectLst>
        </p:grpSpPr>
        <p:sp>
          <p:nvSpPr>
            <p:cNvPr id="18" name="Freeform 6">
              <a:extLst>
                <a:ext uri="{FF2B5EF4-FFF2-40B4-BE49-F238E27FC236}">
                  <a16:creationId xmlns:a16="http://schemas.microsoft.com/office/drawing/2014/main" id="{48884005-99D6-67E1-1959-E458B20FBA8A}"/>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sp>
          <p:nvSpPr>
            <p:cNvPr id="19" name="Rectangle 7">
              <a:extLst>
                <a:ext uri="{FF2B5EF4-FFF2-40B4-BE49-F238E27FC236}">
                  <a16:creationId xmlns:a16="http://schemas.microsoft.com/office/drawing/2014/main" id="{A94E84D5-8678-64AF-9A52-1313B57BF7CE}"/>
                </a:ext>
              </a:extLst>
            </p:cNvPr>
            <p:cNvSpPr>
              <a:spLocks noChangeArrowheads="1"/>
            </p:cNvSpPr>
            <p:nvPr/>
          </p:nvSpPr>
          <p:spPr bwMode="auto">
            <a:xfrm>
              <a:off x="4995863" y="4989513"/>
              <a:ext cx="554038" cy="555625"/>
            </a:xfrm>
            <a:prstGeom prst="rect">
              <a:avLst/>
            </a:pr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grpSp>
      <p:grpSp>
        <p:nvGrpSpPr>
          <p:cNvPr id="7" name="Group 35">
            <a:extLst>
              <a:ext uri="{FF2B5EF4-FFF2-40B4-BE49-F238E27FC236}">
                <a16:creationId xmlns:a16="http://schemas.microsoft.com/office/drawing/2014/main" id="{4EFE1BD1-30FE-4BE7-AA22-D4ED6496B02E}"/>
              </a:ext>
            </a:extLst>
          </p:cNvPr>
          <p:cNvGrpSpPr/>
          <p:nvPr/>
        </p:nvGrpSpPr>
        <p:grpSpPr>
          <a:xfrm>
            <a:off x="10264065" y="3713969"/>
            <a:ext cx="1194754" cy="2140164"/>
            <a:chOff x="4060825" y="1827213"/>
            <a:chExt cx="2416175" cy="3717925"/>
          </a:xfrm>
          <a:solidFill>
            <a:srgbClr val="FFFF00"/>
          </a:solidFill>
          <a:effectLst/>
        </p:grpSpPr>
        <p:sp>
          <p:nvSpPr>
            <p:cNvPr id="37" name="Freeform 6">
              <a:extLst>
                <a:ext uri="{FF2B5EF4-FFF2-40B4-BE49-F238E27FC236}">
                  <a16:creationId xmlns:a16="http://schemas.microsoft.com/office/drawing/2014/main" id="{C57F3039-A052-9181-3D4A-336AF6F9A06B}"/>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38" name="Rectangle 7">
              <a:extLst>
                <a:ext uri="{FF2B5EF4-FFF2-40B4-BE49-F238E27FC236}">
                  <a16:creationId xmlns:a16="http://schemas.microsoft.com/office/drawing/2014/main" id="{594DB092-E684-70CD-21E2-B75F05CA374A}"/>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cxnSp>
        <p:nvCxnSpPr>
          <p:cNvPr id="49" name="Straight Connector 48">
            <a:extLst>
              <a:ext uri="{FF2B5EF4-FFF2-40B4-BE49-F238E27FC236}">
                <a16:creationId xmlns:a16="http://schemas.microsoft.com/office/drawing/2014/main" id="{FF6DE74A-FD43-6B6D-4741-A60C8F56F1DA}"/>
              </a:ext>
            </a:extLst>
          </p:cNvPr>
          <p:cNvCxnSpPr/>
          <p:nvPr/>
        </p:nvCxnSpPr>
        <p:spPr>
          <a:xfrm>
            <a:off x="0" y="4005263"/>
            <a:ext cx="794543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48">
            <a:extLst>
              <a:ext uri="{FF2B5EF4-FFF2-40B4-BE49-F238E27FC236}">
                <a16:creationId xmlns:a16="http://schemas.microsoft.com/office/drawing/2014/main" id="{6A04A8B0-433B-DBC6-4856-01295976D6F8}"/>
              </a:ext>
            </a:extLst>
          </p:cNvPr>
          <p:cNvCxnSpPr/>
          <p:nvPr/>
        </p:nvCxnSpPr>
        <p:spPr>
          <a:xfrm>
            <a:off x="0" y="6813550"/>
            <a:ext cx="1188085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8" name="Group 35">
            <a:extLst>
              <a:ext uri="{FF2B5EF4-FFF2-40B4-BE49-F238E27FC236}">
                <a16:creationId xmlns:a16="http://schemas.microsoft.com/office/drawing/2014/main" id="{BFC120F5-750D-F3F6-CEBD-3893A857352B}"/>
              </a:ext>
            </a:extLst>
          </p:cNvPr>
          <p:cNvGrpSpPr/>
          <p:nvPr/>
        </p:nvGrpSpPr>
        <p:grpSpPr>
          <a:xfrm>
            <a:off x="8344909" y="2459288"/>
            <a:ext cx="1050738" cy="2265863"/>
            <a:chOff x="4060825" y="1827213"/>
            <a:chExt cx="2416175" cy="3717925"/>
          </a:xfrm>
          <a:solidFill>
            <a:srgbClr val="7030A0"/>
          </a:solidFill>
          <a:effectLst/>
        </p:grpSpPr>
        <p:sp>
          <p:nvSpPr>
            <p:cNvPr id="40" name="Freeform 6">
              <a:extLst>
                <a:ext uri="{FF2B5EF4-FFF2-40B4-BE49-F238E27FC236}">
                  <a16:creationId xmlns:a16="http://schemas.microsoft.com/office/drawing/2014/main" id="{320D3B7F-1F7E-0862-1A66-688AF918B390}"/>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41" name="Rectangle 7">
              <a:extLst>
                <a:ext uri="{FF2B5EF4-FFF2-40B4-BE49-F238E27FC236}">
                  <a16:creationId xmlns:a16="http://schemas.microsoft.com/office/drawing/2014/main" id="{F97AD31F-BCA9-2DC9-7A43-5D6530DD4AD0}"/>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grpSp>
        <p:nvGrpSpPr>
          <p:cNvPr id="9" name="Group 35">
            <a:extLst>
              <a:ext uri="{FF2B5EF4-FFF2-40B4-BE49-F238E27FC236}">
                <a16:creationId xmlns:a16="http://schemas.microsoft.com/office/drawing/2014/main" id="{4A304575-51FC-85E1-BA0B-C6164E8E87B7}"/>
              </a:ext>
            </a:extLst>
          </p:cNvPr>
          <p:cNvGrpSpPr/>
          <p:nvPr/>
        </p:nvGrpSpPr>
        <p:grpSpPr>
          <a:xfrm>
            <a:off x="8546506" y="2719475"/>
            <a:ext cx="647564" cy="1357615"/>
            <a:chOff x="4060825" y="1827213"/>
            <a:chExt cx="2416175" cy="3717925"/>
          </a:xfrm>
          <a:solidFill>
            <a:srgbClr val="FFFF00"/>
          </a:solidFill>
          <a:effectLst/>
        </p:grpSpPr>
        <p:sp>
          <p:nvSpPr>
            <p:cNvPr id="63" name="Freeform 6">
              <a:extLst>
                <a:ext uri="{FF2B5EF4-FFF2-40B4-BE49-F238E27FC236}">
                  <a16:creationId xmlns:a16="http://schemas.microsoft.com/office/drawing/2014/main" id="{963AA075-5403-CB45-8025-7E3D2EFA6C5B}"/>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64" name="Rectangle 7">
              <a:extLst>
                <a:ext uri="{FF2B5EF4-FFF2-40B4-BE49-F238E27FC236}">
                  <a16:creationId xmlns:a16="http://schemas.microsoft.com/office/drawing/2014/main" id="{DF68040C-FB1C-7C06-5BDF-2A09C3E02B2D}"/>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pic>
        <p:nvPicPr>
          <p:cNvPr id="65549" name="Picture 13" descr="catisma-nedeni-iletisimsizlik">
            <a:extLst>
              <a:ext uri="{FF2B5EF4-FFF2-40B4-BE49-F238E27FC236}">
                <a16:creationId xmlns:a16="http://schemas.microsoft.com/office/drawing/2014/main" id="{E8CE9153-0314-CE4D-3398-74712F4EBCB3}"/>
              </a:ext>
            </a:extLst>
          </p:cNvPr>
          <p:cNvPicPr>
            <a:picLocks noChangeAspect="1" noChangeArrowheads="1"/>
          </p:cNvPicPr>
          <p:nvPr/>
        </p:nvPicPr>
        <p:blipFill>
          <a:blip r:embed="rId2"/>
          <a:srcRect/>
          <a:stretch>
            <a:fillRect/>
          </a:stretch>
        </p:blipFill>
        <p:spPr bwMode="auto">
          <a:xfrm>
            <a:off x="703856" y="541256"/>
            <a:ext cx="4416774" cy="3116345"/>
          </a:xfrm>
          <a:prstGeom prst="rect">
            <a:avLst/>
          </a:prstGeom>
          <a:ln>
            <a:noFill/>
          </a:ln>
          <a:effectLst>
            <a:softEdge rad="112500"/>
          </a:effectLst>
        </p:spPr>
      </p:pic>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EBC3A9EA-526C-483F-3C20-D21CCFFC8109}"/>
              </a:ext>
            </a:extLst>
          </p:cNvPr>
          <p:cNvGraphicFramePr/>
          <p:nvPr/>
        </p:nvGraphicFramePr>
        <p:xfrm>
          <a:off x="-27256" y="0"/>
          <a:ext cx="1190810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B1726FF2-83A0-4F57-2EEB-099657AE6C79}"/>
              </a:ext>
            </a:extLst>
          </p:cNvPr>
          <p:cNvGraphicFramePr/>
          <p:nvPr/>
        </p:nvGraphicFramePr>
        <p:xfrm>
          <a:off x="-8999" y="0"/>
          <a:ext cx="60486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083" name="27 Dikdörtgen">
            <a:extLst>
              <a:ext uri="{FF2B5EF4-FFF2-40B4-BE49-F238E27FC236}">
                <a16:creationId xmlns:a16="http://schemas.microsoft.com/office/drawing/2014/main" id="{BD0881C0-9566-9FEA-F285-E784B3DE73D4}"/>
              </a:ext>
            </a:extLst>
          </p:cNvPr>
          <p:cNvSpPr>
            <a:spLocks noChangeArrowheads="1"/>
          </p:cNvSpPr>
          <p:nvPr/>
        </p:nvSpPr>
        <p:spPr bwMode="auto">
          <a:xfrm>
            <a:off x="6081713" y="476250"/>
            <a:ext cx="5616575" cy="864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eaLnBrk="1" hangingPunct="1">
              <a:spcBef>
                <a:spcPts val="600"/>
              </a:spcBef>
              <a:spcAft>
                <a:spcPts val="600"/>
              </a:spcAft>
              <a:buFont typeface="Courier New" panose="02070309020205020404" pitchFamily="49" charset="0"/>
              <a:buChar char="o"/>
            </a:pPr>
            <a:r>
              <a:rPr lang="tr-TR" altLang="tr-TR" sz="2800">
                <a:solidFill>
                  <a:srgbClr val="FFFF00"/>
                </a:solidFill>
                <a:latin typeface="Rum Raisin" pitchFamily="2" charset="0"/>
              </a:rPr>
              <a:t>Kötü ne söylerse kötüdür.</a:t>
            </a:r>
          </a:p>
          <a:p>
            <a:pPr eaLnBrk="1" hangingPunct="1">
              <a:spcBef>
                <a:spcPts val="600"/>
              </a:spcBef>
              <a:spcAft>
                <a:spcPts val="600"/>
              </a:spcAft>
              <a:buFont typeface="Courier New" panose="02070309020205020404" pitchFamily="49" charset="0"/>
              <a:buChar char="o"/>
            </a:pPr>
            <a:r>
              <a:rPr lang="tr-TR" altLang="tr-TR" sz="2800">
                <a:solidFill>
                  <a:schemeClr val="bg1"/>
                </a:solidFill>
                <a:latin typeface="Rum Raisin" pitchFamily="2" charset="0"/>
              </a:rPr>
              <a:t>Kişilerin birbirlerinden hoşlanmamaları, birbirlerine kızmaları durumunda aktif çatışma ortaya çıkar. </a:t>
            </a:r>
          </a:p>
          <a:p>
            <a:pPr eaLnBrk="1" hangingPunct="1">
              <a:spcBef>
                <a:spcPts val="600"/>
              </a:spcBef>
              <a:spcAft>
                <a:spcPts val="600"/>
              </a:spcAft>
              <a:buFont typeface="Courier New" panose="02070309020205020404" pitchFamily="49" charset="0"/>
              <a:buChar char="o"/>
            </a:pPr>
            <a:r>
              <a:rPr lang="tr-TR" altLang="tr-TR" sz="2800">
                <a:solidFill>
                  <a:srgbClr val="FFFF00"/>
                </a:solidFill>
                <a:latin typeface="Rum Raisin" pitchFamily="2" charset="0"/>
              </a:rPr>
              <a:t>Aktif çatışma çoğu zaman kişinin kendisi ile alakalıdır. Konuşulanı kendine dayandırarak karşısındaki kişiye olumsuz bir algı genellemesi yapar. </a:t>
            </a:r>
          </a:p>
          <a:p>
            <a:pPr eaLnBrk="1" hangingPunct="1">
              <a:spcBef>
                <a:spcPts val="600"/>
              </a:spcBef>
              <a:spcAft>
                <a:spcPts val="600"/>
              </a:spcAft>
              <a:buFont typeface="Courier New" panose="02070309020205020404" pitchFamily="49" charset="0"/>
              <a:buChar char="o"/>
            </a:pPr>
            <a:r>
              <a:rPr lang="tr-TR" altLang="tr-TR" sz="2800">
                <a:solidFill>
                  <a:schemeClr val="bg1"/>
                </a:solidFill>
                <a:latin typeface="Rum Raisin" pitchFamily="2" charset="0"/>
              </a:rPr>
              <a:t>Karşısındaki kişiyi olumsuz kodladığından ifade edeceği her şey onun için çatışma nedenidir. </a:t>
            </a:r>
          </a:p>
          <a:p>
            <a:pPr eaLnBrk="1" hangingPunct="1">
              <a:spcBef>
                <a:spcPts val="600"/>
              </a:spcBef>
              <a:spcAft>
                <a:spcPts val="600"/>
              </a:spcAft>
              <a:buFont typeface="Courier New" panose="02070309020205020404" pitchFamily="49" charset="0"/>
              <a:buChar char="o"/>
            </a:pPr>
            <a:r>
              <a:rPr lang="tr-TR" altLang="tr-TR" sz="2800">
                <a:solidFill>
                  <a:srgbClr val="FFFF00"/>
                </a:solidFill>
                <a:latin typeface="Rum Raisin" pitchFamily="2" charset="0"/>
              </a:rPr>
              <a:t>Duygular karşılıklı olarak hissedilir ve bu durum beden dillerine de yansır.</a:t>
            </a:r>
          </a:p>
          <a:p>
            <a:pPr eaLnBrk="1" hangingPunct="1">
              <a:spcBef>
                <a:spcPts val="600"/>
              </a:spcBef>
              <a:spcAft>
                <a:spcPts val="600"/>
              </a:spcAft>
              <a:buFont typeface="Courier New" panose="02070309020205020404" pitchFamily="49" charset="0"/>
              <a:buChar char="o"/>
            </a:pPr>
            <a:endParaRPr lang="tr-TR" altLang="tr-TR" sz="2800">
              <a:solidFill>
                <a:schemeClr val="bg1"/>
              </a:solidFill>
              <a:latin typeface="Rum Raisin" pitchFamily="2" charset="0"/>
            </a:endParaRPr>
          </a:p>
          <a:p>
            <a:pPr eaLnBrk="1" hangingPunct="1">
              <a:spcBef>
                <a:spcPts val="600"/>
              </a:spcBef>
              <a:spcAft>
                <a:spcPts val="600"/>
              </a:spcAft>
              <a:buFont typeface="Courier New" panose="02070309020205020404" pitchFamily="49" charset="0"/>
              <a:buChar char="o"/>
            </a:pPr>
            <a:endParaRPr lang="tr-TR" altLang="tr-TR" sz="2800">
              <a:solidFill>
                <a:schemeClr val="bg1"/>
              </a:solidFill>
              <a:latin typeface="Rum Raisin" pitchFamily="2" charset="0"/>
            </a:endParaRPr>
          </a:p>
          <a:p>
            <a:pPr eaLnBrk="1" hangingPunct="1">
              <a:spcBef>
                <a:spcPts val="600"/>
              </a:spcBef>
              <a:spcAft>
                <a:spcPts val="600"/>
              </a:spcAft>
              <a:buFont typeface="Courier New" panose="02070309020205020404" pitchFamily="49" charset="0"/>
              <a:buChar char="o"/>
            </a:pPr>
            <a:endParaRPr lang="tr-TR" altLang="tr-TR" sz="2800">
              <a:solidFill>
                <a:schemeClr val="bg1"/>
              </a:solidFill>
              <a:latin typeface="Rum Raisin" pitchFamily="2" charset="0"/>
            </a:endParaRPr>
          </a:p>
          <a:p>
            <a:pPr eaLnBrk="1" hangingPunct="1">
              <a:spcBef>
                <a:spcPts val="600"/>
              </a:spcBef>
              <a:spcAft>
                <a:spcPts val="600"/>
              </a:spcAft>
              <a:buFont typeface="Courier New" panose="02070309020205020404" pitchFamily="49" charset="0"/>
              <a:buChar char="o"/>
            </a:pPr>
            <a:endParaRPr lang="tr-TR" altLang="tr-TR" sz="2800">
              <a:solidFill>
                <a:schemeClr val="bg1"/>
              </a:solidFill>
              <a:latin typeface="Rum Raisin" pitchFamily="2" charset="0"/>
            </a:endParaRPr>
          </a:p>
        </p:txBody>
      </p:sp>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05D5E154-1EF0-0BFF-5DF3-2EACA4FD0E2A}"/>
              </a:ext>
            </a:extLst>
          </p:cNvPr>
          <p:cNvGraphicFramePr/>
          <p:nvPr/>
        </p:nvGraphicFramePr>
        <p:xfrm>
          <a:off x="-8999" y="0"/>
          <a:ext cx="60486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7" name="27 Dikdörtgen">
            <a:extLst>
              <a:ext uri="{FF2B5EF4-FFF2-40B4-BE49-F238E27FC236}">
                <a16:creationId xmlns:a16="http://schemas.microsoft.com/office/drawing/2014/main" id="{9D379E65-0FE8-B3DE-3524-C0DB45117DD8}"/>
              </a:ext>
            </a:extLst>
          </p:cNvPr>
          <p:cNvSpPr>
            <a:spLocks noChangeArrowheads="1"/>
          </p:cNvSpPr>
          <p:nvPr/>
        </p:nvSpPr>
        <p:spPr bwMode="auto">
          <a:xfrm>
            <a:off x="6084888" y="188913"/>
            <a:ext cx="5795962" cy="689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eaLnBrk="1" hangingPunct="1">
              <a:spcBef>
                <a:spcPts val="600"/>
              </a:spcBef>
              <a:spcAft>
                <a:spcPts val="600"/>
              </a:spcAft>
              <a:buFont typeface="Courier New" panose="02070309020205020404" pitchFamily="49" charset="0"/>
              <a:buChar char="o"/>
            </a:pPr>
            <a:r>
              <a:rPr lang="tr-TR" altLang="tr-TR" sz="2800">
                <a:solidFill>
                  <a:srgbClr val="FFFF00"/>
                </a:solidFill>
                <a:latin typeface="Rum Raisin" pitchFamily="2" charset="0"/>
              </a:rPr>
              <a:t>Küsler diyaloğu…</a:t>
            </a:r>
          </a:p>
          <a:p>
            <a:pPr eaLnBrk="1" hangingPunct="1">
              <a:spcBef>
                <a:spcPts val="600"/>
              </a:spcBef>
              <a:spcAft>
                <a:spcPts val="600"/>
              </a:spcAft>
              <a:buFont typeface="Courier New" panose="02070309020205020404" pitchFamily="49" charset="0"/>
              <a:buChar char="o"/>
            </a:pPr>
            <a:r>
              <a:rPr lang="tr-TR" altLang="tr-TR" sz="2800">
                <a:solidFill>
                  <a:schemeClr val="bg1"/>
                </a:solidFill>
                <a:latin typeface="Rum Raisin" pitchFamily="2" charset="0"/>
              </a:rPr>
              <a:t>Pasif çatışma bireylerin birbiri ile iletişim kurmamasıdır.</a:t>
            </a:r>
          </a:p>
          <a:p>
            <a:pPr eaLnBrk="1" hangingPunct="1">
              <a:spcBef>
                <a:spcPts val="600"/>
              </a:spcBef>
              <a:spcAft>
                <a:spcPts val="600"/>
              </a:spcAft>
              <a:buFont typeface="Courier New" panose="02070309020205020404" pitchFamily="49" charset="0"/>
              <a:buChar char="o"/>
            </a:pPr>
            <a:r>
              <a:rPr lang="tr-TR" altLang="tr-TR" sz="2800">
                <a:solidFill>
                  <a:srgbClr val="FFFF00"/>
                </a:solidFill>
                <a:latin typeface="Rum Raisin" pitchFamily="2" charset="0"/>
              </a:rPr>
              <a:t>Küsmek karşımızdaki kişiyi yokluğumuzla cezalandırmak veya ifade etmek isteyipte edemediğimiz düşünce ve duygularımızı anlamasını sağlamak için kullandığımız bir savunma mekanizmasıdır. </a:t>
            </a:r>
          </a:p>
          <a:p>
            <a:pPr eaLnBrk="1" hangingPunct="1">
              <a:spcBef>
                <a:spcPts val="600"/>
              </a:spcBef>
              <a:spcAft>
                <a:spcPts val="600"/>
              </a:spcAft>
              <a:buFont typeface="Courier New" panose="02070309020205020404" pitchFamily="49" charset="0"/>
              <a:buChar char="o"/>
            </a:pPr>
            <a:r>
              <a:rPr lang="tr-TR" altLang="tr-TR" sz="2800">
                <a:solidFill>
                  <a:schemeClr val="bg1"/>
                </a:solidFill>
                <a:latin typeface="Rum Raisin" pitchFamily="2" charset="0"/>
              </a:rPr>
              <a:t>Pasif çatışama da bir ikilem yaşarız. Karşımızdaki kişi bizi anlasın diye iletişim kurmak isteriz ama iletişimi biz başlatmayız.</a:t>
            </a:r>
          </a:p>
          <a:p>
            <a:pPr eaLnBrk="1" hangingPunct="1">
              <a:spcBef>
                <a:spcPts val="600"/>
              </a:spcBef>
              <a:spcAft>
                <a:spcPts val="600"/>
              </a:spcAft>
              <a:buFont typeface="Courier New" panose="02070309020205020404" pitchFamily="49" charset="0"/>
              <a:buChar char="o"/>
            </a:pPr>
            <a:r>
              <a:rPr lang="tr-TR" altLang="tr-TR" sz="2800">
                <a:solidFill>
                  <a:srgbClr val="FFFF00"/>
                </a:solidFill>
                <a:latin typeface="Rum Raisin" pitchFamily="2" charset="0"/>
              </a:rPr>
              <a:t>Pasif çatışma çoğu zaman aktif çatışmaya dönüşebilir.</a:t>
            </a:r>
          </a:p>
          <a:p>
            <a:pPr eaLnBrk="1" hangingPunct="1">
              <a:spcBef>
                <a:spcPts val="600"/>
              </a:spcBef>
              <a:spcAft>
                <a:spcPts val="600"/>
              </a:spcAft>
              <a:buFont typeface="Courier New" panose="02070309020205020404" pitchFamily="49" charset="0"/>
              <a:buChar char="o"/>
            </a:pPr>
            <a:endParaRPr lang="tr-TR" altLang="tr-TR" sz="2800">
              <a:solidFill>
                <a:schemeClr val="bg1"/>
              </a:solidFill>
              <a:latin typeface="Rum Raisin" pitchFamily="2" charset="0"/>
            </a:endParaRPr>
          </a:p>
        </p:txBody>
      </p:sp>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AA614A38-F415-7508-9AA0-6342FFD3D888}"/>
              </a:ext>
            </a:extLst>
          </p:cNvPr>
          <p:cNvGraphicFramePr/>
          <p:nvPr/>
        </p:nvGraphicFramePr>
        <p:xfrm>
          <a:off x="-8999" y="0"/>
          <a:ext cx="60486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8131" name="27 Dikdörtgen">
            <a:extLst>
              <a:ext uri="{FF2B5EF4-FFF2-40B4-BE49-F238E27FC236}">
                <a16:creationId xmlns:a16="http://schemas.microsoft.com/office/drawing/2014/main" id="{CF0D2228-B812-2F79-B110-E419B9CBD263}"/>
              </a:ext>
            </a:extLst>
          </p:cNvPr>
          <p:cNvSpPr>
            <a:spLocks noChangeArrowheads="1"/>
          </p:cNvSpPr>
          <p:nvPr/>
        </p:nvSpPr>
        <p:spPr bwMode="auto">
          <a:xfrm>
            <a:off x="6084888" y="188913"/>
            <a:ext cx="5795962" cy="689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eaLnBrk="1" hangingPunct="1">
              <a:spcBef>
                <a:spcPts val="600"/>
              </a:spcBef>
              <a:spcAft>
                <a:spcPts val="600"/>
              </a:spcAft>
              <a:buFont typeface="Courier New" panose="02070309020205020404" pitchFamily="49" charset="0"/>
              <a:buChar char="o"/>
            </a:pPr>
            <a:r>
              <a:rPr lang="tr-TR" altLang="tr-TR" sz="2800">
                <a:solidFill>
                  <a:srgbClr val="FFFF00"/>
                </a:solidFill>
                <a:latin typeface="Rum Raisin" pitchFamily="2" charset="0"/>
              </a:rPr>
              <a:t>Ben sandım ki…</a:t>
            </a:r>
          </a:p>
          <a:p>
            <a:pPr eaLnBrk="1" hangingPunct="1">
              <a:spcBef>
                <a:spcPts val="600"/>
              </a:spcBef>
              <a:spcAft>
                <a:spcPts val="600"/>
              </a:spcAft>
              <a:buFont typeface="Courier New" panose="02070309020205020404" pitchFamily="49" charset="0"/>
              <a:buChar char="o"/>
            </a:pPr>
            <a:r>
              <a:rPr lang="tr-TR" altLang="tr-TR" sz="2800">
                <a:solidFill>
                  <a:schemeClr val="bg1"/>
                </a:solidFill>
                <a:latin typeface="Rum Raisin" pitchFamily="2" charset="0"/>
              </a:rPr>
              <a:t>Bu çatışma türünde iletişimde herkes kendi odağında olduğundan biri başka bir şey söylerken bir diğer başka bir şey ifade eder.</a:t>
            </a:r>
          </a:p>
          <a:p>
            <a:pPr eaLnBrk="1" hangingPunct="1">
              <a:spcBef>
                <a:spcPts val="600"/>
              </a:spcBef>
              <a:spcAft>
                <a:spcPts val="600"/>
              </a:spcAft>
              <a:buFont typeface="Courier New" panose="02070309020205020404" pitchFamily="49" charset="0"/>
              <a:buChar char="o"/>
            </a:pPr>
            <a:r>
              <a:rPr lang="tr-TR" altLang="tr-TR" sz="2800">
                <a:solidFill>
                  <a:srgbClr val="FFFF00"/>
                </a:solidFill>
                <a:latin typeface="Rum Raisin" pitchFamily="2" charset="0"/>
              </a:rPr>
              <a:t>Yine bu çatışmada birey karşısındaki kişiye dikkat kesilmediği için çoğu zaman yanlış anlar ve verdiği cevap karşısındaki kişinin ifade ettiğinden çok başka bir konuya işaret edebilir. </a:t>
            </a:r>
          </a:p>
          <a:p>
            <a:pPr eaLnBrk="1" hangingPunct="1">
              <a:spcBef>
                <a:spcPts val="600"/>
              </a:spcBef>
              <a:spcAft>
                <a:spcPts val="600"/>
              </a:spcAft>
              <a:buFont typeface="Courier New" panose="02070309020205020404" pitchFamily="49" charset="0"/>
              <a:buChar char="o"/>
            </a:pPr>
            <a:r>
              <a:rPr lang="tr-TR" altLang="tr-TR" sz="2800">
                <a:solidFill>
                  <a:schemeClr val="bg1"/>
                </a:solidFill>
                <a:latin typeface="Rum Raisin" pitchFamily="2" charset="0"/>
              </a:rPr>
              <a:t>Yani her birey iletişimde kendi varoluşunu yaşamaktadır.</a:t>
            </a:r>
          </a:p>
          <a:p>
            <a:pPr eaLnBrk="1" hangingPunct="1">
              <a:spcBef>
                <a:spcPts val="600"/>
              </a:spcBef>
              <a:spcAft>
                <a:spcPts val="600"/>
              </a:spcAft>
              <a:buFont typeface="Courier New" panose="02070309020205020404" pitchFamily="49" charset="0"/>
              <a:buChar char="o"/>
            </a:pPr>
            <a:r>
              <a:rPr lang="tr-TR" altLang="tr-TR" sz="2800">
                <a:solidFill>
                  <a:srgbClr val="FFFF00"/>
                </a:solidFill>
                <a:latin typeface="Rum Raisin" pitchFamily="2" charset="0"/>
              </a:rPr>
              <a:t>Bu çatışmada çoğu zaman aktif çatışmaya dönüşebilir.</a:t>
            </a:r>
          </a:p>
          <a:p>
            <a:pPr eaLnBrk="1" hangingPunct="1">
              <a:spcBef>
                <a:spcPts val="600"/>
              </a:spcBef>
              <a:spcAft>
                <a:spcPts val="600"/>
              </a:spcAft>
              <a:buFont typeface="Courier New" panose="02070309020205020404" pitchFamily="49" charset="0"/>
              <a:buChar char="o"/>
            </a:pPr>
            <a:endParaRPr lang="tr-TR" altLang="tr-TR" sz="2800">
              <a:solidFill>
                <a:schemeClr val="bg1"/>
              </a:solidFill>
              <a:latin typeface="Rum Raisin" pitchFamily="2" charset="0"/>
            </a:endParaRPr>
          </a:p>
        </p:txBody>
      </p:sp>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66993415-D20E-ED23-D210-5372595B9ABF}"/>
              </a:ext>
            </a:extLst>
          </p:cNvPr>
          <p:cNvGraphicFramePr/>
          <p:nvPr/>
        </p:nvGraphicFramePr>
        <p:xfrm>
          <a:off x="-8999" y="0"/>
          <a:ext cx="60486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5" name="27 Dikdörtgen">
            <a:extLst>
              <a:ext uri="{FF2B5EF4-FFF2-40B4-BE49-F238E27FC236}">
                <a16:creationId xmlns:a16="http://schemas.microsoft.com/office/drawing/2014/main" id="{060B57D0-4AD3-90C1-5B17-202929BDB447}"/>
              </a:ext>
            </a:extLst>
          </p:cNvPr>
          <p:cNvSpPr>
            <a:spLocks noChangeArrowheads="1"/>
          </p:cNvSpPr>
          <p:nvPr/>
        </p:nvSpPr>
        <p:spPr bwMode="auto">
          <a:xfrm>
            <a:off x="6084888" y="188913"/>
            <a:ext cx="5795962"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eaLnBrk="1" hangingPunct="1">
              <a:spcBef>
                <a:spcPts val="600"/>
              </a:spcBef>
              <a:spcAft>
                <a:spcPts val="600"/>
              </a:spcAft>
              <a:buFont typeface="Courier New" panose="02070309020205020404" pitchFamily="49" charset="0"/>
              <a:buChar char="o"/>
            </a:pPr>
            <a:r>
              <a:rPr lang="tr-TR" altLang="tr-TR" sz="2600">
                <a:solidFill>
                  <a:srgbClr val="FFFF00"/>
                </a:solidFill>
                <a:latin typeface="Rum Raisin" pitchFamily="2" charset="0"/>
              </a:rPr>
              <a:t>Hiçte bile…</a:t>
            </a:r>
          </a:p>
          <a:p>
            <a:pPr eaLnBrk="1" hangingPunct="1">
              <a:spcBef>
                <a:spcPts val="600"/>
              </a:spcBef>
              <a:spcAft>
                <a:spcPts val="600"/>
              </a:spcAft>
              <a:buFont typeface="Courier New" panose="02070309020205020404" pitchFamily="49" charset="0"/>
              <a:buChar char="o"/>
            </a:pPr>
            <a:r>
              <a:rPr lang="tr-TR" altLang="tr-TR" sz="2600">
                <a:solidFill>
                  <a:schemeClr val="bg1"/>
                </a:solidFill>
                <a:latin typeface="Rum Raisin" pitchFamily="2" charset="0"/>
              </a:rPr>
              <a:t>Eğer kişi kendisine verilen mesajı tümüyle reddeder, topyekün aksi görüşü savunursa, tümden reddetme çatışması sergilemiş olur.</a:t>
            </a:r>
          </a:p>
          <a:p>
            <a:pPr eaLnBrk="1" hangingPunct="1">
              <a:spcBef>
                <a:spcPts val="600"/>
              </a:spcBef>
              <a:spcAft>
                <a:spcPts val="600"/>
              </a:spcAft>
              <a:buFont typeface="Courier New" panose="02070309020205020404" pitchFamily="49" charset="0"/>
              <a:buChar char="o"/>
            </a:pPr>
            <a:r>
              <a:rPr lang="tr-TR" altLang="tr-TR" sz="2600">
                <a:solidFill>
                  <a:srgbClr val="FFFF00"/>
                </a:solidFill>
                <a:latin typeface="Rum Raisin" pitchFamily="2" charset="0"/>
              </a:rPr>
              <a:t>Tümden reddetme davranışı sergileyenler, belli bir konu üzerinde enine boyuna düşünmek yerine kolayca toptancı görüşlere ulaşıverenlerdir. </a:t>
            </a:r>
          </a:p>
          <a:p>
            <a:pPr eaLnBrk="1" hangingPunct="1">
              <a:spcBef>
                <a:spcPts val="600"/>
              </a:spcBef>
              <a:spcAft>
                <a:spcPts val="600"/>
              </a:spcAft>
              <a:buFont typeface="Courier New" panose="02070309020205020404" pitchFamily="49" charset="0"/>
              <a:buChar char="o"/>
            </a:pPr>
            <a:r>
              <a:rPr lang="tr-TR" altLang="tr-TR" sz="2600">
                <a:solidFill>
                  <a:schemeClr val="bg1"/>
                </a:solidFill>
                <a:latin typeface="Rum Raisin" pitchFamily="2" charset="0"/>
              </a:rPr>
              <a:t>Örneğin; Hep, hiç, bütün, hiçbir zaman, asla gibi kelimeleri çok kullanırlar. Örneğin bir konu konuşulurken sen insanları hiç anlamıyorsun gibi bir ifade kullanabilir. </a:t>
            </a:r>
          </a:p>
          <a:p>
            <a:pPr eaLnBrk="1" hangingPunct="1">
              <a:spcBef>
                <a:spcPts val="600"/>
              </a:spcBef>
              <a:spcAft>
                <a:spcPts val="600"/>
              </a:spcAft>
              <a:buFont typeface="Courier New" panose="02070309020205020404" pitchFamily="49" charset="0"/>
              <a:buChar char="o"/>
            </a:pPr>
            <a:r>
              <a:rPr lang="tr-TR" altLang="tr-TR" sz="2600">
                <a:solidFill>
                  <a:srgbClr val="FFFF00"/>
                </a:solidFill>
                <a:latin typeface="Rum Raisin" pitchFamily="2" charset="0"/>
              </a:rPr>
              <a:t>Bu durumda karşısındaki kişi kendini topyekün savunmaya geçer ve çatışma başlar.</a:t>
            </a:r>
            <a:endParaRPr lang="tr-TR" altLang="tr-TR" sz="2600">
              <a:solidFill>
                <a:schemeClr val="bg1"/>
              </a:solidFill>
              <a:latin typeface="Rum Raisin" pitchFamily="2" charset="0"/>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a:extLst>
              <a:ext uri="{FF2B5EF4-FFF2-40B4-BE49-F238E27FC236}">
                <a16:creationId xmlns:a16="http://schemas.microsoft.com/office/drawing/2014/main" id="{61C7F892-3A1E-1340-DC8D-4354EC032375}"/>
              </a:ext>
            </a:extLst>
          </p:cNvPr>
          <p:cNvGrpSpPr/>
          <p:nvPr/>
        </p:nvGrpSpPr>
        <p:grpSpPr>
          <a:xfrm>
            <a:off x="7276937" y="140696"/>
            <a:ext cx="4505691" cy="6528664"/>
            <a:chOff x="4060825" y="1827213"/>
            <a:chExt cx="2416175" cy="3717925"/>
          </a:xfrm>
          <a:solidFill>
            <a:srgbClr val="FFFF00"/>
          </a:solidFill>
          <a:effectLst/>
        </p:grpSpPr>
        <p:sp>
          <p:nvSpPr>
            <p:cNvPr id="43" name="Freeform 6">
              <a:extLst>
                <a:ext uri="{FF2B5EF4-FFF2-40B4-BE49-F238E27FC236}">
                  <a16:creationId xmlns:a16="http://schemas.microsoft.com/office/drawing/2014/main" id="{7EE78A98-2251-0EDD-B6C7-9B2869E65973}"/>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4" name="Rectangle 7">
              <a:extLst>
                <a:ext uri="{FF2B5EF4-FFF2-40B4-BE49-F238E27FC236}">
                  <a16:creationId xmlns:a16="http://schemas.microsoft.com/office/drawing/2014/main" id="{78F0290B-50B3-7EC8-55C9-E1778F9A2A7F}"/>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sp>
        <p:nvSpPr>
          <p:cNvPr id="6147" name="Rectangle 2">
            <a:extLst>
              <a:ext uri="{FF2B5EF4-FFF2-40B4-BE49-F238E27FC236}">
                <a16:creationId xmlns:a16="http://schemas.microsoft.com/office/drawing/2014/main" id="{F59F257C-521B-6133-7BB2-5E72A57E837A}"/>
              </a:ext>
            </a:extLst>
          </p:cNvPr>
          <p:cNvSpPr>
            <a:spLocks noGrp="1"/>
          </p:cNvSpPr>
          <p:nvPr>
            <p:ph type="title"/>
          </p:nvPr>
        </p:nvSpPr>
        <p:spPr>
          <a:xfrm>
            <a:off x="468313" y="3576638"/>
            <a:ext cx="8632825" cy="3384550"/>
          </a:xfrm>
        </p:spPr>
        <p:txBody>
          <a:bodyPr/>
          <a:lstStyle/>
          <a:p>
            <a:pPr algn="l"/>
            <a:r>
              <a:rPr lang="tr-TR" altLang="tr-TR" sz="8800" b="1" dirty="0">
                <a:solidFill>
                  <a:srgbClr val="FFFF00"/>
                </a:solidFill>
                <a:cs typeface="Arial" panose="020B0604020202020204" pitchFamily="34" charset="0"/>
              </a:rPr>
              <a:t>Çatışma </a:t>
            </a:r>
            <a:br>
              <a:rPr lang="tr-TR" altLang="tr-TR" sz="8800" b="1" dirty="0">
                <a:solidFill>
                  <a:srgbClr val="FFFF00"/>
                </a:solidFill>
                <a:cs typeface="Arial" panose="020B0604020202020204" pitchFamily="34" charset="0"/>
              </a:rPr>
            </a:br>
            <a:r>
              <a:rPr lang="tr-TR" altLang="tr-TR" sz="8800" b="1" dirty="0">
                <a:solidFill>
                  <a:srgbClr val="FFFF00"/>
                </a:solidFill>
                <a:cs typeface="Arial" panose="020B0604020202020204" pitchFamily="34" charset="0"/>
              </a:rPr>
              <a:t>       Nedir?</a:t>
            </a:r>
            <a:endParaRPr lang="en-US" altLang="tr-TR" sz="8800" b="1" dirty="0">
              <a:solidFill>
                <a:schemeClr val="bg1"/>
              </a:solidFill>
              <a:cs typeface="Arial" panose="020B0604020202020204" pitchFamily="34" charset="0"/>
            </a:endParaRPr>
          </a:p>
        </p:txBody>
      </p:sp>
      <p:grpSp>
        <p:nvGrpSpPr>
          <p:cNvPr id="3" name="Group 7">
            <a:extLst>
              <a:ext uri="{FF2B5EF4-FFF2-40B4-BE49-F238E27FC236}">
                <a16:creationId xmlns:a16="http://schemas.microsoft.com/office/drawing/2014/main" id="{16670F2E-78F9-FDB9-456B-E833DCD7917C}"/>
              </a:ext>
            </a:extLst>
          </p:cNvPr>
          <p:cNvGrpSpPr/>
          <p:nvPr/>
        </p:nvGrpSpPr>
        <p:grpSpPr>
          <a:xfrm>
            <a:off x="9832339" y="3356992"/>
            <a:ext cx="1925979" cy="3220974"/>
            <a:chOff x="4060825" y="1827213"/>
            <a:chExt cx="2416175" cy="3717925"/>
          </a:xfrm>
          <a:solidFill>
            <a:srgbClr val="0070C0"/>
          </a:solidFill>
          <a:effectLst/>
        </p:grpSpPr>
        <p:sp>
          <p:nvSpPr>
            <p:cNvPr id="5" name="Freeform 6">
              <a:extLst>
                <a:ext uri="{FF2B5EF4-FFF2-40B4-BE49-F238E27FC236}">
                  <a16:creationId xmlns:a16="http://schemas.microsoft.com/office/drawing/2014/main" id="{FEBF704F-7D32-5156-8C22-448DC1719DA3}"/>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6" name="Rectangle 7">
              <a:extLst>
                <a:ext uri="{FF2B5EF4-FFF2-40B4-BE49-F238E27FC236}">
                  <a16:creationId xmlns:a16="http://schemas.microsoft.com/office/drawing/2014/main" id="{FA3E7080-B3A9-303C-CB39-7569674DF4C0}"/>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 name="Group 16">
            <a:extLst>
              <a:ext uri="{FF2B5EF4-FFF2-40B4-BE49-F238E27FC236}">
                <a16:creationId xmlns:a16="http://schemas.microsoft.com/office/drawing/2014/main" id="{BF445DA8-BB4A-CDE3-60DE-82C82BA33BD6}"/>
              </a:ext>
            </a:extLst>
          </p:cNvPr>
          <p:cNvGrpSpPr/>
          <p:nvPr/>
        </p:nvGrpSpPr>
        <p:grpSpPr>
          <a:xfrm>
            <a:off x="8268181" y="911844"/>
            <a:ext cx="2537988" cy="4272065"/>
            <a:chOff x="4060825" y="1827213"/>
            <a:chExt cx="2416175" cy="3717925"/>
          </a:xfrm>
          <a:solidFill>
            <a:srgbClr val="FF0000"/>
          </a:solidFill>
          <a:effectLst>
            <a:outerShdw blurRad="50800" dist="38100" dir="2700000" algn="tl" rotWithShape="0">
              <a:prstClr val="black">
                <a:alpha val="40000"/>
              </a:prstClr>
            </a:outerShdw>
          </a:effectLst>
        </p:grpSpPr>
        <p:sp>
          <p:nvSpPr>
            <p:cNvPr id="18" name="Freeform 6">
              <a:extLst>
                <a:ext uri="{FF2B5EF4-FFF2-40B4-BE49-F238E27FC236}">
                  <a16:creationId xmlns:a16="http://schemas.microsoft.com/office/drawing/2014/main" id="{8DA7E955-1874-095C-129C-35D3107274F2}"/>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sp>
          <p:nvSpPr>
            <p:cNvPr id="19" name="Rectangle 7">
              <a:extLst>
                <a:ext uri="{FF2B5EF4-FFF2-40B4-BE49-F238E27FC236}">
                  <a16:creationId xmlns:a16="http://schemas.microsoft.com/office/drawing/2014/main" id="{CE954351-058D-4DA0-16BD-477CEA87BEF0}"/>
                </a:ext>
              </a:extLst>
            </p:cNvPr>
            <p:cNvSpPr>
              <a:spLocks noChangeArrowheads="1"/>
            </p:cNvSpPr>
            <p:nvPr/>
          </p:nvSpPr>
          <p:spPr bwMode="auto">
            <a:xfrm>
              <a:off x="4995863" y="4989513"/>
              <a:ext cx="554038" cy="555625"/>
            </a:xfrm>
            <a:prstGeom prst="rect">
              <a:avLst/>
            </a:pr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grpSp>
      <p:grpSp>
        <p:nvGrpSpPr>
          <p:cNvPr id="7" name="Group 35">
            <a:extLst>
              <a:ext uri="{FF2B5EF4-FFF2-40B4-BE49-F238E27FC236}">
                <a16:creationId xmlns:a16="http://schemas.microsoft.com/office/drawing/2014/main" id="{7636A7C7-432E-B25B-197A-976038953594}"/>
              </a:ext>
            </a:extLst>
          </p:cNvPr>
          <p:cNvGrpSpPr/>
          <p:nvPr/>
        </p:nvGrpSpPr>
        <p:grpSpPr>
          <a:xfrm>
            <a:off x="10264065" y="3713969"/>
            <a:ext cx="1194754" cy="2140164"/>
            <a:chOff x="4060825" y="1827213"/>
            <a:chExt cx="2416175" cy="3717925"/>
          </a:xfrm>
          <a:solidFill>
            <a:srgbClr val="FFFF00"/>
          </a:solidFill>
          <a:effectLst/>
        </p:grpSpPr>
        <p:sp>
          <p:nvSpPr>
            <p:cNvPr id="37" name="Freeform 6">
              <a:extLst>
                <a:ext uri="{FF2B5EF4-FFF2-40B4-BE49-F238E27FC236}">
                  <a16:creationId xmlns:a16="http://schemas.microsoft.com/office/drawing/2014/main" id="{7BB7F738-CE15-5745-3CAF-BF745F00E274}"/>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38" name="Rectangle 7">
              <a:extLst>
                <a:ext uri="{FF2B5EF4-FFF2-40B4-BE49-F238E27FC236}">
                  <a16:creationId xmlns:a16="http://schemas.microsoft.com/office/drawing/2014/main" id="{FAEE7E0C-F172-65CB-1CFD-E74FEBEB09A1}"/>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cxnSp>
        <p:nvCxnSpPr>
          <p:cNvPr id="49" name="Straight Connector 48">
            <a:extLst>
              <a:ext uri="{FF2B5EF4-FFF2-40B4-BE49-F238E27FC236}">
                <a16:creationId xmlns:a16="http://schemas.microsoft.com/office/drawing/2014/main" id="{CAC4F504-2DA4-03D9-3A81-C6DE37D27ACE}"/>
              </a:ext>
            </a:extLst>
          </p:cNvPr>
          <p:cNvCxnSpPr/>
          <p:nvPr/>
        </p:nvCxnSpPr>
        <p:spPr>
          <a:xfrm>
            <a:off x="0" y="4005263"/>
            <a:ext cx="794543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48">
            <a:extLst>
              <a:ext uri="{FF2B5EF4-FFF2-40B4-BE49-F238E27FC236}">
                <a16:creationId xmlns:a16="http://schemas.microsoft.com/office/drawing/2014/main" id="{D1573BB9-03A8-DE70-0017-E4997C9D03A5}"/>
              </a:ext>
            </a:extLst>
          </p:cNvPr>
          <p:cNvCxnSpPr/>
          <p:nvPr/>
        </p:nvCxnSpPr>
        <p:spPr>
          <a:xfrm>
            <a:off x="0" y="6813550"/>
            <a:ext cx="1188085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8" name="Group 35">
            <a:extLst>
              <a:ext uri="{FF2B5EF4-FFF2-40B4-BE49-F238E27FC236}">
                <a16:creationId xmlns:a16="http://schemas.microsoft.com/office/drawing/2014/main" id="{3BE4CF61-8346-B170-AD89-5CC5680865F5}"/>
              </a:ext>
            </a:extLst>
          </p:cNvPr>
          <p:cNvGrpSpPr/>
          <p:nvPr/>
        </p:nvGrpSpPr>
        <p:grpSpPr>
          <a:xfrm>
            <a:off x="8344909" y="2459288"/>
            <a:ext cx="1050738" cy="2265863"/>
            <a:chOff x="4060825" y="1827213"/>
            <a:chExt cx="2416175" cy="3717925"/>
          </a:xfrm>
          <a:solidFill>
            <a:srgbClr val="7030A0"/>
          </a:solidFill>
          <a:effectLst/>
        </p:grpSpPr>
        <p:sp>
          <p:nvSpPr>
            <p:cNvPr id="40" name="Freeform 6">
              <a:extLst>
                <a:ext uri="{FF2B5EF4-FFF2-40B4-BE49-F238E27FC236}">
                  <a16:creationId xmlns:a16="http://schemas.microsoft.com/office/drawing/2014/main" id="{33E2BBD2-84C6-6A45-F54E-53995425D4D5}"/>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41" name="Rectangle 7">
              <a:extLst>
                <a:ext uri="{FF2B5EF4-FFF2-40B4-BE49-F238E27FC236}">
                  <a16:creationId xmlns:a16="http://schemas.microsoft.com/office/drawing/2014/main" id="{AEF07FC7-1ECF-F707-9617-E44D965B449D}"/>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grpSp>
        <p:nvGrpSpPr>
          <p:cNvPr id="9" name="Group 35">
            <a:extLst>
              <a:ext uri="{FF2B5EF4-FFF2-40B4-BE49-F238E27FC236}">
                <a16:creationId xmlns:a16="http://schemas.microsoft.com/office/drawing/2014/main" id="{6B7DB1E6-AC1E-BA3D-B360-68E39AC945A4}"/>
              </a:ext>
            </a:extLst>
          </p:cNvPr>
          <p:cNvGrpSpPr/>
          <p:nvPr/>
        </p:nvGrpSpPr>
        <p:grpSpPr>
          <a:xfrm>
            <a:off x="8546506" y="2719475"/>
            <a:ext cx="647564" cy="1357615"/>
            <a:chOff x="4060825" y="1827213"/>
            <a:chExt cx="2416175" cy="3717925"/>
          </a:xfrm>
          <a:solidFill>
            <a:srgbClr val="FFFF00"/>
          </a:solidFill>
          <a:effectLst/>
        </p:grpSpPr>
        <p:sp>
          <p:nvSpPr>
            <p:cNvPr id="63" name="Freeform 6">
              <a:extLst>
                <a:ext uri="{FF2B5EF4-FFF2-40B4-BE49-F238E27FC236}">
                  <a16:creationId xmlns:a16="http://schemas.microsoft.com/office/drawing/2014/main" id="{913E2CE9-74F1-8217-CF61-B720A3AAEB71}"/>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64" name="Rectangle 7">
              <a:extLst>
                <a:ext uri="{FF2B5EF4-FFF2-40B4-BE49-F238E27FC236}">
                  <a16:creationId xmlns:a16="http://schemas.microsoft.com/office/drawing/2014/main" id="{3FACAD27-D863-6B0C-2570-497963EF0941}"/>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pic>
        <p:nvPicPr>
          <p:cNvPr id="10254" name="Picture 14" descr="Savunma mekanizmaları örnekleri">
            <a:extLst>
              <a:ext uri="{FF2B5EF4-FFF2-40B4-BE49-F238E27FC236}">
                <a16:creationId xmlns:a16="http://schemas.microsoft.com/office/drawing/2014/main" id="{B29BD274-D44A-38A9-3914-86925777FBB5}"/>
              </a:ext>
            </a:extLst>
          </p:cNvPr>
          <p:cNvPicPr>
            <a:picLocks noChangeAspect="1" noChangeArrowheads="1"/>
          </p:cNvPicPr>
          <p:nvPr/>
        </p:nvPicPr>
        <p:blipFill>
          <a:blip r:embed="rId2"/>
          <a:srcRect/>
          <a:stretch>
            <a:fillRect/>
          </a:stretch>
        </p:blipFill>
        <p:spPr bwMode="auto">
          <a:xfrm>
            <a:off x="638818" y="474938"/>
            <a:ext cx="5538750" cy="3101700"/>
          </a:xfrm>
          <a:prstGeom prst="rect">
            <a:avLst/>
          </a:prstGeom>
          <a:ln>
            <a:noFill/>
          </a:ln>
          <a:effectLst>
            <a:softEdge rad="112500"/>
          </a:effectLst>
        </p:spPr>
      </p:pic>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9DD6F3F5-FD35-2BAD-A8D9-480FF9E3A5ED}"/>
              </a:ext>
            </a:extLst>
          </p:cNvPr>
          <p:cNvGraphicFramePr/>
          <p:nvPr/>
        </p:nvGraphicFramePr>
        <p:xfrm>
          <a:off x="-8999" y="0"/>
          <a:ext cx="60486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79" name="27 Dikdörtgen">
            <a:extLst>
              <a:ext uri="{FF2B5EF4-FFF2-40B4-BE49-F238E27FC236}">
                <a16:creationId xmlns:a16="http://schemas.microsoft.com/office/drawing/2014/main" id="{C06D8C73-F514-EFEA-49B4-2C0B187CADED}"/>
              </a:ext>
            </a:extLst>
          </p:cNvPr>
          <p:cNvSpPr>
            <a:spLocks noChangeArrowheads="1"/>
          </p:cNvSpPr>
          <p:nvPr/>
        </p:nvSpPr>
        <p:spPr bwMode="auto">
          <a:xfrm>
            <a:off x="6084888" y="188913"/>
            <a:ext cx="5795962"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eaLnBrk="1" hangingPunct="1">
              <a:spcBef>
                <a:spcPts val="600"/>
              </a:spcBef>
              <a:spcAft>
                <a:spcPts val="600"/>
              </a:spcAft>
              <a:buFont typeface="Courier New" panose="02070309020205020404" pitchFamily="49" charset="0"/>
              <a:buChar char="o"/>
            </a:pPr>
            <a:r>
              <a:rPr lang="tr-TR" altLang="tr-TR" sz="3000">
                <a:solidFill>
                  <a:srgbClr val="FFFF00"/>
                </a:solidFill>
                <a:latin typeface="Rum Raisin" pitchFamily="2" charset="0"/>
              </a:rPr>
              <a:t>Haklısın ama…</a:t>
            </a:r>
          </a:p>
          <a:p>
            <a:pPr eaLnBrk="1" hangingPunct="1">
              <a:spcBef>
                <a:spcPts val="600"/>
              </a:spcBef>
              <a:spcAft>
                <a:spcPts val="600"/>
              </a:spcAft>
              <a:buFont typeface="Courier New" panose="02070309020205020404" pitchFamily="49" charset="0"/>
              <a:buChar char="o"/>
            </a:pPr>
            <a:r>
              <a:rPr lang="tr-TR" altLang="tr-TR" sz="3000">
                <a:solidFill>
                  <a:schemeClr val="bg1"/>
                </a:solidFill>
                <a:latin typeface="Rum Raisin" pitchFamily="2" charset="0"/>
              </a:rPr>
              <a:t>İki kişinin görüşleri arasında kısmen uyuşma olması halinde yoğunluk çatışması söz konusu olur.</a:t>
            </a:r>
          </a:p>
          <a:p>
            <a:pPr eaLnBrk="1" hangingPunct="1">
              <a:spcBef>
                <a:spcPts val="600"/>
              </a:spcBef>
              <a:spcAft>
                <a:spcPts val="600"/>
              </a:spcAft>
              <a:buFont typeface="Courier New" panose="02070309020205020404" pitchFamily="49" charset="0"/>
              <a:buChar char="o"/>
            </a:pPr>
            <a:r>
              <a:rPr lang="tr-TR" altLang="tr-TR" sz="3000">
                <a:solidFill>
                  <a:srgbClr val="FFFF00"/>
                </a:solidFill>
                <a:latin typeface="Rum Raisin" pitchFamily="2" charset="0"/>
              </a:rPr>
              <a:t>Bu çatışma türünde aynı konuda mutabık olsalar bile biri konunun bir yönünü daha ön plana çıkararak karşısındaki kişinin dikkatini kendi ifade ettiği duruma çekmeye çalışır.</a:t>
            </a:r>
          </a:p>
          <a:p>
            <a:pPr eaLnBrk="1" hangingPunct="1">
              <a:spcBef>
                <a:spcPts val="600"/>
              </a:spcBef>
              <a:spcAft>
                <a:spcPts val="600"/>
              </a:spcAft>
              <a:buFont typeface="Courier New" panose="02070309020205020404" pitchFamily="49" charset="0"/>
              <a:buChar char="o"/>
            </a:pPr>
            <a:r>
              <a:rPr lang="tr-TR" altLang="tr-TR" sz="3000">
                <a:solidFill>
                  <a:schemeClr val="bg1"/>
                </a:solidFill>
                <a:latin typeface="Rum Raisin" pitchFamily="2" charset="0"/>
              </a:rPr>
              <a:t>Bu durumda karşısındaki kişi onu anlamak yerine konunun başka bir odağına çekmeye çalışmasına karşı savunmaya geçer ve çatışma başlar.</a:t>
            </a:r>
          </a:p>
        </p:txBody>
      </p:sp>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6B30FA7F-9F0B-C8B8-757A-1D8FB498F00F}"/>
              </a:ext>
            </a:extLst>
          </p:cNvPr>
          <p:cNvGraphicFramePr/>
          <p:nvPr/>
        </p:nvGraphicFramePr>
        <p:xfrm>
          <a:off x="-8999" y="0"/>
          <a:ext cx="60486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3" name="27 Dikdörtgen">
            <a:extLst>
              <a:ext uri="{FF2B5EF4-FFF2-40B4-BE49-F238E27FC236}">
                <a16:creationId xmlns:a16="http://schemas.microsoft.com/office/drawing/2014/main" id="{DB869D56-50FC-DA5D-6E37-FF16D3AD1102}"/>
              </a:ext>
            </a:extLst>
          </p:cNvPr>
          <p:cNvSpPr>
            <a:spLocks noChangeArrowheads="1"/>
          </p:cNvSpPr>
          <p:nvPr/>
        </p:nvSpPr>
        <p:spPr bwMode="auto">
          <a:xfrm>
            <a:off x="6084888" y="188913"/>
            <a:ext cx="5795962"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eaLnBrk="1" hangingPunct="1">
              <a:spcBef>
                <a:spcPts val="600"/>
              </a:spcBef>
              <a:spcAft>
                <a:spcPts val="600"/>
              </a:spcAft>
              <a:buFont typeface="Courier New" panose="02070309020205020404" pitchFamily="49" charset="0"/>
              <a:buChar char="o"/>
            </a:pPr>
            <a:r>
              <a:rPr lang="tr-TR" altLang="tr-TR" sz="3000">
                <a:solidFill>
                  <a:srgbClr val="FFFF00"/>
                </a:solidFill>
                <a:latin typeface="Rum Raisin" pitchFamily="2" charset="0"/>
              </a:rPr>
              <a:t>Bunu da mı demiştin…</a:t>
            </a:r>
          </a:p>
          <a:p>
            <a:pPr eaLnBrk="1" hangingPunct="1">
              <a:spcBef>
                <a:spcPts val="600"/>
              </a:spcBef>
              <a:spcAft>
                <a:spcPts val="600"/>
              </a:spcAft>
              <a:buFont typeface="Courier New" panose="02070309020205020404" pitchFamily="49" charset="0"/>
              <a:buChar char="o"/>
            </a:pPr>
            <a:r>
              <a:rPr lang="tr-TR" altLang="tr-TR" sz="3000">
                <a:solidFill>
                  <a:schemeClr val="bg1"/>
                </a:solidFill>
                <a:latin typeface="Rum Raisin" pitchFamily="2" charset="0"/>
              </a:rPr>
              <a:t>Eğer kişi karşısındaki kaynaktan gönderilen mesajlardan bir kısmını algılar, diğerlerini algılamazsa, bu durumda “kısmî algılama” ortaya çıkar. </a:t>
            </a:r>
          </a:p>
          <a:p>
            <a:pPr eaLnBrk="1" hangingPunct="1">
              <a:spcBef>
                <a:spcPts val="600"/>
              </a:spcBef>
              <a:spcAft>
                <a:spcPts val="600"/>
              </a:spcAft>
              <a:buFont typeface="Courier New" panose="02070309020205020404" pitchFamily="49" charset="0"/>
              <a:buChar char="o"/>
            </a:pPr>
            <a:r>
              <a:rPr lang="tr-TR" altLang="tr-TR" sz="3000">
                <a:solidFill>
                  <a:srgbClr val="FFFF00"/>
                </a:solidFill>
                <a:latin typeface="Rum Raisin" pitchFamily="2" charset="0"/>
              </a:rPr>
              <a:t>Bu durumda karşısındaki kişi onu anlamak yerine konunun başka bir odağına çekmeye çalışmasına karşı savunmaya geçer ve çatışma başlar.</a:t>
            </a:r>
          </a:p>
          <a:p>
            <a:pPr eaLnBrk="1" hangingPunct="1">
              <a:spcBef>
                <a:spcPts val="600"/>
              </a:spcBef>
              <a:spcAft>
                <a:spcPts val="600"/>
              </a:spcAft>
              <a:buFont typeface="Courier New" panose="02070309020205020404" pitchFamily="49" charset="0"/>
              <a:buChar char="o"/>
            </a:pPr>
            <a:r>
              <a:rPr lang="tr-TR" altLang="tr-TR" sz="3000">
                <a:solidFill>
                  <a:schemeClr val="bg1"/>
                </a:solidFill>
                <a:latin typeface="Rum Raisin" pitchFamily="2" charset="0"/>
              </a:rPr>
              <a:t>Bu çatışma türünde dinleme becerisi zaafiyeti vardır. </a:t>
            </a:r>
          </a:p>
          <a:p>
            <a:pPr eaLnBrk="1" hangingPunct="1">
              <a:spcBef>
                <a:spcPts val="600"/>
              </a:spcBef>
              <a:spcAft>
                <a:spcPts val="600"/>
              </a:spcAft>
              <a:buFont typeface="Courier New" panose="02070309020205020404" pitchFamily="49" charset="0"/>
              <a:buChar char="o"/>
            </a:pPr>
            <a:r>
              <a:rPr lang="tr-TR" altLang="tr-TR" sz="3000">
                <a:solidFill>
                  <a:srgbClr val="FFFF00"/>
                </a:solidFill>
                <a:latin typeface="Rum Raisin" pitchFamily="2" charset="0"/>
              </a:rPr>
              <a:t>Yanlış ve eksik anlamalar çatışmayı besler.</a:t>
            </a:r>
          </a:p>
        </p:txBody>
      </p:sp>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00DDFB1-0C2D-6E04-98A0-F0DCA2A4F16B}"/>
              </a:ext>
            </a:extLst>
          </p:cNvPr>
          <p:cNvSpPr>
            <a:spLocks noGrp="1"/>
          </p:cNvSpPr>
          <p:nvPr>
            <p:ph type="title"/>
          </p:nvPr>
        </p:nvSpPr>
        <p:spPr>
          <a:xfrm>
            <a:off x="384175" y="3644900"/>
            <a:ext cx="9145588" cy="3384550"/>
          </a:xfrm>
        </p:spPr>
        <p:txBody>
          <a:bodyPr/>
          <a:lstStyle/>
          <a:p>
            <a:pPr algn="l"/>
            <a:r>
              <a:rPr lang="tr-TR" altLang="tr-TR" sz="8800" b="1">
                <a:solidFill>
                  <a:srgbClr val="FFFF00"/>
                </a:solidFill>
                <a:cs typeface="Arial" panose="020B0604020202020204" pitchFamily="34" charset="0"/>
              </a:rPr>
              <a:t>Kulaktan Kulağa</a:t>
            </a:r>
            <a:endParaRPr lang="en-US" altLang="tr-TR" sz="8800" b="1">
              <a:solidFill>
                <a:schemeClr val="bg1"/>
              </a:solidFill>
              <a:cs typeface="Arial" panose="020B0604020202020204" pitchFamily="34" charset="0"/>
            </a:endParaRPr>
          </a:p>
        </p:txBody>
      </p:sp>
      <p:cxnSp>
        <p:nvCxnSpPr>
          <p:cNvPr id="49" name="Straight Connector 48">
            <a:extLst>
              <a:ext uri="{FF2B5EF4-FFF2-40B4-BE49-F238E27FC236}">
                <a16:creationId xmlns:a16="http://schemas.microsoft.com/office/drawing/2014/main" id="{F9C451E5-B0FB-E4DD-FCCD-D9B31B3296AB}"/>
              </a:ext>
            </a:extLst>
          </p:cNvPr>
          <p:cNvCxnSpPr/>
          <p:nvPr/>
        </p:nvCxnSpPr>
        <p:spPr>
          <a:xfrm>
            <a:off x="0" y="4005263"/>
            <a:ext cx="794543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48">
            <a:extLst>
              <a:ext uri="{FF2B5EF4-FFF2-40B4-BE49-F238E27FC236}">
                <a16:creationId xmlns:a16="http://schemas.microsoft.com/office/drawing/2014/main" id="{FE9A9A4D-1BBA-5B7E-2A68-8600120096D8}"/>
              </a:ext>
            </a:extLst>
          </p:cNvPr>
          <p:cNvCxnSpPr/>
          <p:nvPr/>
        </p:nvCxnSpPr>
        <p:spPr>
          <a:xfrm>
            <a:off x="0" y="6813550"/>
            <a:ext cx="1188085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pic>
        <p:nvPicPr>
          <p:cNvPr id="4115" name="Picture 19" descr="halay gif ile ilgili gÃ¶rsel sonucu">
            <a:extLst>
              <a:ext uri="{FF2B5EF4-FFF2-40B4-BE49-F238E27FC236}">
                <a16:creationId xmlns:a16="http://schemas.microsoft.com/office/drawing/2014/main" id="{16B11728-2A5F-1F28-2C48-D1578ED721BB}"/>
              </a:ext>
            </a:extLst>
          </p:cNvPr>
          <p:cNvPicPr>
            <a:picLocks noChangeAspect="1" noChangeArrowheads="1" noCrop="1"/>
          </p:cNvPicPr>
          <p:nvPr/>
        </p:nvPicPr>
        <p:blipFill>
          <a:blip r:embed="rId2"/>
          <a:srcRect/>
          <a:stretch>
            <a:fillRect/>
          </a:stretch>
        </p:blipFill>
        <p:spPr bwMode="auto">
          <a:xfrm>
            <a:off x="1187897" y="222736"/>
            <a:ext cx="5859755" cy="3570807"/>
          </a:xfrm>
          <a:prstGeom prst="rect">
            <a:avLst/>
          </a:prstGeom>
          <a:ln>
            <a:noFill/>
          </a:ln>
          <a:effectLst>
            <a:softEdge rad="112500"/>
          </a:effectLst>
        </p:spPr>
      </p:pic>
      <p:grpSp>
        <p:nvGrpSpPr>
          <p:cNvPr id="36" name="Group 41">
            <a:extLst>
              <a:ext uri="{FF2B5EF4-FFF2-40B4-BE49-F238E27FC236}">
                <a16:creationId xmlns:a16="http://schemas.microsoft.com/office/drawing/2014/main" id="{B597F4C1-4512-3F68-55DA-232A75ABF738}"/>
              </a:ext>
            </a:extLst>
          </p:cNvPr>
          <p:cNvGrpSpPr/>
          <p:nvPr/>
        </p:nvGrpSpPr>
        <p:grpSpPr>
          <a:xfrm>
            <a:off x="7276937" y="140696"/>
            <a:ext cx="4505691" cy="6528664"/>
            <a:chOff x="4060825" y="1827213"/>
            <a:chExt cx="2416175" cy="3717925"/>
          </a:xfrm>
          <a:solidFill>
            <a:srgbClr val="FFFF00"/>
          </a:solidFill>
          <a:effectLst/>
        </p:grpSpPr>
        <p:sp>
          <p:nvSpPr>
            <p:cNvPr id="39" name="Freeform 6">
              <a:extLst>
                <a:ext uri="{FF2B5EF4-FFF2-40B4-BE49-F238E27FC236}">
                  <a16:creationId xmlns:a16="http://schemas.microsoft.com/office/drawing/2014/main" id="{A14D6966-F357-32B5-95FE-27B78D53C5CC}"/>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2" name="Rectangle 7">
              <a:extLst>
                <a:ext uri="{FF2B5EF4-FFF2-40B4-BE49-F238E27FC236}">
                  <a16:creationId xmlns:a16="http://schemas.microsoft.com/office/drawing/2014/main" id="{AE5F3099-E858-25FC-FBD8-8A91A639F86C}"/>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5" name="Group 7">
            <a:extLst>
              <a:ext uri="{FF2B5EF4-FFF2-40B4-BE49-F238E27FC236}">
                <a16:creationId xmlns:a16="http://schemas.microsoft.com/office/drawing/2014/main" id="{ED31F5F6-C4A3-BE75-BC96-07DD9F5D12F5}"/>
              </a:ext>
            </a:extLst>
          </p:cNvPr>
          <p:cNvGrpSpPr/>
          <p:nvPr/>
        </p:nvGrpSpPr>
        <p:grpSpPr>
          <a:xfrm>
            <a:off x="9832339" y="3356992"/>
            <a:ext cx="1925979" cy="3220974"/>
            <a:chOff x="4060825" y="1827213"/>
            <a:chExt cx="2416175" cy="3717925"/>
          </a:xfrm>
          <a:solidFill>
            <a:srgbClr val="0070C0"/>
          </a:solidFill>
          <a:effectLst/>
        </p:grpSpPr>
        <p:sp>
          <p:nvSpPr>
            <p:cNvPr id="46" name="Freeform 6">
              <a:extLst>
                <a:ext uri="{FF2B5EF4-FFF2-40B4-BE49-F238E27FC236}">
                  <a16:creationId xmlns:a16="http://schemas.microsoft.com/office/drawing/2014/main" id="{4F118524-8B93-5358-DC0C-6C03AE521FDA}"/>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7" name="Rectangle 7">
              <a:extLst>
                <a:ext uri="{FF2B5EF4-FFF2-40B4-BE49-F238E27FC236}">
                  <a16:creationId xmlns:a16="http://schemas.microsoft.com/office/drawing/2014/main" id="{C7CAB658-E924-764D-6D26-F44B1AFD08F5}"/>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8" name="Group 16">
            <a:extLst>
              <a:ext uri="{FF2B5EF4-FFF2-40B4-BE49-F238E27FC236}">
                <a16:creationId xmlns:a16="http://schemas.microsoft.com/office/drawing/2014/main" id="{A0CF46F0-BA2C-5CFF-2B90-D8B3699575D0}"/>
              </a:ext>
            </a:extLst>
          </p:cNvPr>
          <p:cNvGrpSpPr/>
          <p:nvPr/>
        </p:nvGrpSpPr>
        <p:grpSpPr>
          <a:xfrm>
            <a:off x="8268181" y="911844"/>
            <a:ext cx="2537988" cy="4272065"/>
            <a:chOff x="4060825" y="1827213"/>
            <a:chExt cx="2416175" cy="3717925"/>
          </a:xfrm>
          <a:solidFill>
            <a:srgbClr val="FF0000"/>
          </a:solidFill>
          <a:effectLst>
            <a:outerShdw blurRad="50800" dist="38100" dir="2700000" algn="tl" rotWithShape="0">
              <a:prstClr val="black">
                <a:alpha val="40000"/>
              </a:prstClr>
            </a:outerShdw>
          </a:effectLst>
        </p:grpSpPr>
        <p:sp>
          <p:nvSpPr>
            <p:cNvPr id="50" name="Freeform 6">
              <a:extLst>
                <a:ext uri="{FF2B5EF4-FFF2-40B4-BE49-F238E27FC236}">
                  <a16:creationId xmlns:a16="http://schemas.microsoft.com/office/drawing/2014/main" id="{76BEC321-0D41-AEF2-2AAD-67A00C314145}"/>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sp>
          <p:nvSpPr>
            <p:cNvPr id="51" name="Rectangle 7">
              <a:extLst>
                <a:ext uri="{FF2B5EF4-FFF2-40B4-BE49-F238E27FC236}">
                  <a16:creationId xmlns:a16="http://schemas.microsoft.com/office/drawing/2014/main" id="{99CC369D-B7B8-E3E6-6BC8-38BBF4B16A5A}"/>
                </a:ext>
              </a:extLst>
            </p:cNvPr>
            <p:cNvSpPr>
              <a:spLocks noChangeArrowheads="1"/>
            </p:cNvSpPr>
            <p:nvPr/>
          </p:nvSpPr>
          <p:spPr bwMode="auto">
            <a:xfrm>
              <a:off x="4995863" y="4989513"/>
              <a:ext cx="554038" cy="555625"/>
            </a:xfrm>
            <a:prstGeom prst="rect">
              <a:avLst/>
            </a:pr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grpSp>
      <p:grpSp>
        <p:nvGrpSpPr>
          <p:cNvPr id="52" name="Group 35">
            <a:extLst>
              <a:ext uri="{FF2B5EF4-FFF2-40B4-BE49-F238E27FC236}">
                <a16:creationId xmlns:a16="http://schemas.microsoft.com/office/drawing/2014/main" id="{4777CDD0-B480-E2A4-E440-AFF378BCDDDA}"/>
              </a:ext>
            </a:extLst>
          </p:cNvPr>
          <p:cNvGrpSpPr/>
          <p:nvPr/>
        </p:nvGrpSpPr>
        <p:grpSpPr>
          <a:xfrm>
            <a:off x="10264065" y="3713969"/>
            <a:ext cx="1194754" cy="2140164"/>
            <a:chOff x="4060825" y="1827213"/>
            <a:chExt cx="2416175" cy="3717925"/>
          </a:xfrm>
          <a:solidFill>
            <a:srgbClr val="FFFF00"/>
          </a:solidFill>
          <a:effectLst/>
        </p:grpSpPr>
        <p:sp>
          <p:nvSpPr>
            <p:cNvPr id="53" name="Freeform 6">
              <a:extLst>
                <a:ext uri="{FF2B5EF4-FFF2-40B4-BE49-F238E27FC236}">
                  <a16:creationId xmlns:a16="http://schemas.microsoft.com/office/drawing/2014/main" id="{8BCDFBCB-9EE1-8CA2-79C6-C597318E742E}"/>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54" name="Rectangle 7">
              <a:extLst>
                <a:ext uri="{FF2B5EF4-FFF2-40B4-BE49-F238E27FC236}">
                  <a16:creationId xmlns:a16="http://schemas.microsoft.com/office/drawing/2014/main" id="{5C8B6F28-EC21-2C37-9976-5C3C554BBFEB}"/>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55" name="Group 35">
            <a:extLst>
              <a:ext uri="{FF2B5EF4-FFF2-40B4-BE49-F238E27FC236}">
                <a16:creationId xmlns:a16="http://schemas.microsoft.com/office/drawing/2014/main" id="{1ED0BDDA-980E-9FEB-E659-0C3C7A2FB2F9}"/>
              </a:ext>
            </a:extLst>
          </p:cNvPr>
          <p:cNvGrpSpPr/>
          <p:nvPr/>
        </p:nvGrpSpPr>
        <p:grpSpPr>
          <a:xfrm>
            <a:off x="8100665" y="2459288"/>
            <a:ext cx="1294982" cy="2265863"/>
            <a:chOff x="4060825" y="1827213"/>
            <a:chExt cx="2416175" cy="3717925"/>
          </a:xfrm>
          <a:solidFill>
            <a:srgbClr val="7030A0"/>
          </a:solidFill>
          <a:effectLst/>
        </p:grpSpPr>
        <p:sp>
          <p:nvSpPr>
            <p:cNvPr id="56" name="Freeform 6">
              <a:extLst>
                <a:ext uri="{FF2B5EF4-FFF2-40B4-BE49-F238E27FC236}">
                  <a16:creationId xmlns:a16="http://schemas.microsoft.com/office/drawing/2014/main" id="{7C44AC61-0F76-0A0D-DC3D-70EF6E1E184F}"/>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57" name="Rectangle 7">
              <a:extLst>
                <a:ext uri="{FF2B5EF4-FFF2-40B4-BE49-F238E27FC236}">
                  <a16:creationId xmlns:a16="http://schemas.microsoft.com/office/drawing/2014/main" id="{B365EF09-0C40-7DD6-0B9E-9242365A5898}"/>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grpSp>
        <p:nvGrpSpPr>
          <p:cNvPr id="58" name="Group 35">
            <a:extLst>
              <a:ext uri="{FF2B5EF4-FFF2-40B4-BE49-F238E27FC236}">
                <a16:creationId xmlns:a16="http://schemas.microsoft.com/office/drawing/2014/main" id="{0A04B46B-67EB-5861-9CA2-5B16FF583830}"/>
              </a:ext>
            </a:extLst>
          </p:cNvPr>
          <p:cNvGrpSpPr/>
          <p:nvPr/>
        </p:nvGrpSpPr>
        <p:grpSpPr>
          <a:xfrm>
            <a:off x="8395980" y="2719475"/>
            <a:ext cx="798090" cy="1357615"/>
            <a:chOff x="4060825" y="1827213"/>
            <a:chExt cx="2416175" cy="3717925"/>
          </a:xfrm>
          <a:solidFill>
            <a:srgbClr val="FFFF00"/>
          </a:solidFill>
          <a:effectLst/>
        </p:grpSpPr>
        <p:sp>
          <p:nvSpPr>
            <p:cNvPr id="59" name="Freeform 6">
              <a:extLst>
                <a:ext uri="{FF2B5EF4-FFF2-40B4-BE49-F238E27FC236}">
                  <a16:creationId xmlns:a16="http://schemas.microsoft.com/office/drawing/2014/main" id="{C8DEC124-FCD2-638D-6AFB-252CF73C1458}"/>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60" name="Rectangle 7">
              <a:extLst>
                <a:ext uri="{FF2B5EF4-FFF2-40B4-BE49-F238E27FC236}">
                  <a16:creationId xmlns:a16="http://schemas.microsoft.com/office/drawing/2014/main" id="{987564CA-08CB-DFA1-895D-070512D92D1E}"/>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sp>
        <p:nvSpPr>
          <p:cNvPr id="24" name="Dikdörtgen 23">
            <a:extLst>
              <a:ext uri="{FF2B5EF4-FFF2-40B4-BE49-F238E27FC236}">
                <a16:creationId xmlns:a16="http://schemas.microsoft.com/office/drawing/2014/main" id="{CC8C3898-AA39-BB41-73EF-1F9516BD533F}"/>
              </a:ext>
            </a:extLst>
          </p:cNvPr>
          <p:cNvSpPr/>
          <p:nvPr/>
        </p:nvSpPr>
        <p:spPr>
          <a:xfrm rot="16200000">
            <a:off x="-1580356" y="1677194"/>
            <a:ext cx="4268787" cy="1108075"/>
          </a:xfrm>
          <a:prstGeom prst="rect">
            <a:avLst/>
          </a:prstGeom>
        </p:spPr>
        <p:txBody>
          <a:bodyPr>
            <a:spAutoFit/>
          </a:bodyPr>
          <a:lstStyle/>
          <a:p>
            <a:pPr algn="ctr" eaLnBrk="1" hangingPunct="1">
              <a:defRPr/>
            </a:pPr>
            <a:r>
              <a:rPr lang="tr-TR" altLang="tr-TR" sz="6600" b="1" dirty="0">
                <a:solidFill>
                  <a:srgbClr val="FFFF00"/>
                </a:solidFill>
                <a:latin typeface="Maiandra GD"/>
                <a:ea typeface="+mj-ea"/>
              </a:rPr>
              <a:t>Oyun </a:t>
            </a:r>
            <a:endParaRPr lang="tr-TR" sz="2800" dirty="0">
              <a:solidFill>
                <a:srgbClr val="FFFF00"/>
              </a:solidFill>
            </a:endParaRPr>
          </a:p>
        </p:txBody>
      </p:sp>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584E53A7-4D22-ADC9-E5C4-250D9A20BA56}"/>
              </a:ext>
            </a:extLst>
          </p:cNvPr>
          <p:cNvGraphicFramePr/>
          <p:nvPr/>
        </p:nvGraphicFramePr>
        <p:xfrm>
          <a:off x="-8999" y="0"/>
          <a:ext cx="60486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251" name="27 Dikdörtgen">
            <a:extLst>
              <a:ext uri="{FF2B5EF4-FFF2-40B4-BE49-F238E27FC236}">
                <a16:creationId xmlns:a16="http://schemas.microsoft.com/office/drawing/2014/main" id="{38A7DE8B-1204-0ECC-D88B-502B9E67CE18}"/>
              </a:ext>
            </a:extLst>
          </p:cNvPr>
          <p:cNvSpPr>
            <a:spLocks noChangeArrowheads="1"/>
          </p:cNvSpPr>
          <p:nvPr/>
        </p:nvSpPr>
        <p:spPr bwMode="auto">
          <a:xfrm>
            <a:off x="6084888" y="431800"/>
            <a:ext cx="5795962"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eaLnBrk="1" hangingPunct="1">
              <a:spcBef>
                <a:spcPts val="600"/>
              </a:spcBef>
              <a:spcAft>
                <a:spcPts val="600"/>
              </a:spcAft>
              <a:buFont typeface="Courier New" panose="02070309020205020404" pitchFamily="49" charset="0"/>
              <a:buChar char="o"/>
            </a:pPr>
            <a:r>
              <a:rPr lang="tr-TR" altLang="tr-TR" sz="3000">
                <a:solidFill>
                  <a:srgbClr val="FFFF00"/>
                </a:solidFill>
                <a:latin typeface="Rum Raisin" pitchFamily="2" charset="0"/>
              </a:rPr>
              <a:t>Kulaktan kulağa…</a:t>
            </a:r>
          </a:p>
          <a:p>
            <a:pPr eaLnBrk="1" hangingPunct="1">
              <a:spcBef>
                <a:spcPts val="600"/>
              </a:spcBef>
              <a:spcAft>
                <a:spcPts val="600"/>
              </a:spcAft>
              <a:buFont typeface="Courier New" panose="02070309020205020404" pitchFamily="49" charset="0"/>
              <a:buChar char="o"/>
            </a:pPr>
            <a:r>
              <a:rPr lang="tr-TR" altLang="tr-TR" sz="3000">
                <a:solidFill>
                  <a:schemeClr val="bg1"/>
                </a:solidFill>
                <a:latin typeface="Rum Raisin" pitchFamily="2" charset="0"/>
              </a:rPr>
              <a:t>Alıkoyma çatışmasında, bir kişi kaynaktan gelen mesajı tam olarak anlar, fakat üçüncü bir kişiye, isteyerek veya istemeyerek doğru olarak iletmez, değişikliğe uğratır.</a:t>
            </a:r>
          </a:p>
          <a:p>
            <a:pPr eaLnBrk="1" hangingPunct="1">
              <a:spcBef>
                <a:spcPts val="600"/>
              </a:spcBef>
              <a:spcAft>
                <a:spcPts val="600"/>
              </a:spcAft>
              <a:buFont typeface="Courier New" panose="02070309020205020404" pitchFamily="49" charset="0"/>
              <a:buChar char="o"/>
            </a:pPr>
            <a:r>
              <a:rPr lang="tr-TR" altLang="tr-TR" sz="3000">
                <a:solidFill>
                  <a:srgbClr val="FFFF00"/>
                </a:solidFill>
                <a:latin typeface="Rum Raisin" pitchFamily="2" charset="0"/>
              </a:rPr>
              <a:t>Bir bilgi bize geldiğinde bir başkasına aktarırken bilgi hasara uğrar ya da biz kendimizden isteyerek/istemeyerek yorumlar katarız. Bu durumda alıkoyma çatışması açığa çıkar.</a:t>
            </a:r>
          </a:p>
          <a:p>
            <a:pPr eaLnBrk="1" hangingPunct="1">
              <a:spcBef>
                <a:spcPts val="600"/>
              </a:spcBef>
              <a:spcAft>
                <a:spcPts val="600"/>
              </a:spcAft>
              <a:buFont typeface="Arial" panose="020B0604020202020204" pitchFamily="34" charset="0"/>
              <a:buNone/>
            </a:pPr>
            <a:r>
              <a:rPr lang="tr-TR" altLang="tr-TR" sz="3000">
                <a:solidFill>
                  <a:srgbClr val="FFFF00"/>
                </a:solidFill>
                <a:latin typeface="Rum Raisin" pitchFamily="2" charset="0"/>
              </a:rPr>
              <a:t> </a:t>
            </a:r>
          </a:p>
        </p:txBody>
      </p:sp>
    </p:spTree>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a:extLst>
              <a:ext uri="{FF2B5EF4-FFF2-40B4-BE49-F238E27FC236}">
                <a16:creationId xmlns:a16="http://schemas.microsoft.com/office/drawing/2014/main" id="{6D7F4FF8-8195-7C87-BD7D-91EC6BD015CB}"/>
              </a:ext>
            </a:extLst>
          </p:cNvPr>
          <p:cNvGrpSpPr/>
          <p:nvPr/>
        </p:nvGrpSpPr>
        <p:grpSpPr>
          <a:xfrm>
            <a:off x="7276937" y="140696"/>
            <a:ext cx="4505691" cy="6528664"/>
            <a:chOff x="4060825" y="1827213"/>
            <a:chExt cx="2416175" cy="3717925"/>
          </a:xfrm>
          <a:solidFill>
            <a:srgbClr val="FFFF00"/>
          </a:solidFill>
          <a:effectLst/>
        </p:grpSpPr>
        <p:sp>
          <p:nvSpPr>
            <p:cNvPr id="43" name="Freeform 6">
              <a:extLst>
                <a:ext uri="{FF2B5EF4-FFF2-40B4-BE49-F238E27FC236}">
                  <a16:creationId xmlns:a16="http://schemas.microsoft.com/office/drawing/2014/main" id="{C73C07E9-A443-80AC-3250-8DD2940FBC7A}"/>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4" name="Rectangle 7">
              <a:extLst>
                <a:ext uri="{FF2B5EF4-FFF2-40B4-BE49-F238E27FC236}">
                  <a16:creationId xmlns:a16="http://schemas.microsoft.com/office/drawing/2014/main" id="{B4BDC3E3-0516-B039-44B9-4AD6F236F47D}"/>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sp>
        <p:nvSpPr>
          <p:cNvPr id="54275" name="Rectangle 2">
            <a:extLst>
              <a:ext uri="{FF2B5EF4-FFF2-40B4-BE49-F238E27FC236}">
                <a16:creationId xmlns:a16="http://schemas.microsoft.com/office/drawing/2014/main" id="{1E7893A2-2409-A1F3-D183-D2D6F29BDB33}"/>
              </a:ext>
            </a:extLst>
          </p:cNvPr>
          <p:cNvSpPr>
            <a:spLocks noGrp="1"/>
          </p:cNvSpPr>
          <p:nvPr>
            <p:ph type="title"/>
          </p:nvPr>
        </p:nvSpPr>
        <p:spPr>
          <a:xfrm>
            <a:off x="301625" y="3873500"/>
            <a:ext cx="7561263" cy="3155950"/>
          </a:xfrm>
        </p:spPr>
        <p:txBody>
          <a:bodyPr/>
          <a:lstStyle/>
          <a:p>
            <a:pPr algn="l"/>
            <a:r>
              <a:rPr lang="tr-TR" altLang="tr-TR" sz="9600" b="1">
                <a:solidFill>
                  <a:srgbClr val="FFFF00"/>
                </a:solidFill>
                <a:cs typeface="Arial" panose="020B0604020202020204" pitchFamily="34" charset="0"/>
              </a:rPr>
              <a:t>Çatışma </a:t>
            </a:r>
            <a:br>
              <a:rPr lang="tr-TR" altLang="tr-TR" sz="9600" b="1">
                <a:solidFill>
                  <a:srgbClr val="FFFF00"/>
                </a:solidFill>
                <a:cs typeface="Arial" panose="020B0604020202020204" pitchFamily="34" charset="0"/>
              </a:rPr>
            </a:br>
            <a:r>
              <a:rPr lang="tr-TR" altLang="tr-TR" sz="9600" b="1">
                <a:solidFill>
                  <a:srgbClr val="FFFF00"/>
                </a:solidFill>
                <a:cs typeface="Arial" panose="020B0604020202020204" pitchFamily="34" charset="0"/>
              </a:rPr>
              <a:t>      Yönetimi</a:t>
            </a:r>
            <a:endParaRPr lang="en-US" altLang="tr-TR" sz="9600" b="1">
              <a:solidFill>
                <a:schemeClr val="bg1"/>
              </a:solidFill>
              <a:cs typeface="Arial" panose="020B0604020202020204" pitchFamily="34" charset="0"/>
            </a:endParaRPr>
          </a:p>
        </p:txBody>
      </p:sp>
      <p:grpSp>
        <p:nvGrpSpPr>
          <p:cNvPr id="3" name="Group 7">
            <a:extLst>
              <a:ext uri="{FF2B5EF4-FFF2-40B4-BE49-F238E27FC236}">
                <a16:creationId xmlns:a16="http://schemas.microsoft.com/office/drawing/2014/main" id="{E31AB4BE-3888-A077-3412-CA7F974DBC3C}"/>
              </a:ext>
            </a:extLst>
          </p:cNvPr>
          <p:cNvGrpSpPr/>
          <p:nvPr/>
        </p:nvGrpSpPr>
        <p:grpSpPr>
          <a:xfrm>
            <a:off x="9832339" y="3356992"/>
            <a:ext cx="1925979" cy="3220974"/>
            <a:chOff x="4060825" y="1827213"/>
            <a:chExt cx="2416175" cy="3717925"/>
          </a:xfrm>
          <a:solidFill>
            <a:srgbClr val="0070C0"/>
          </a:solidFill>
          <a:effectLst/>
        </p:grpSpPr>
        <p:sp>
          <p:nvSpPr>
            <p:cNvPr id="5" name="Freeform 6">
              <a:extLst>
                <a:ext uri="{FF2B5EF4-FFF2-40B4-BE49-F238E27FC236}">
                  <a16:creationId xmlns:a16="http://schemas.microsoft.com/office/drawing/2014/main" id="{D9FF0F8A-5E91-2B39-6405-3477DCC19B52}"/>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6" name="Rectangle 7">
              <a:extLst>
                <a:ext uri="{FF2B5EF4-FFF2-40B4-BE49-F238E27FC236}">
                  <a16:creationId xmlns:a16="http://schemas.microsoft.com/office/drawing/2014/main" id="{84794720-269A-45D6-44B8-902D940F3974}"/>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 name="Group 16">
            <a:extLst>
              <a:ext uri="{FF2B5EF4-FFF2-40B4-BE49-F238E27FC236}">
                <a16:creationId xmlns:a16="http://schemas.microsoft.com/office/drawing/2014/main" id="{35357425-59D0-1436-F62C-FE4E0B213C69}"/>
              </a:ext>
            </a:extLst>
          </p:cNvPr>
          <p:cNvGrpSpPr/>
          <p:nvPr/>
        </p:nvGrpSpPr>
        <p:grpSpPr>
          <a:xfrm>
            <a:off x="8268181" y="911844"/>
            <a:ext cx="2537988" cy="4272065"/>
            <a:chOff x="4060825" y="1827213"/>
            <a:chExt cx="2416175" cy="3717925"/>
          </a:xfrm>
          <a:solidFill>
            <a:srgbClr val="FF0000"/>
          </a:solidFill>
          <a:effectLst>
            <a:outerShdw blurRad="50800" dist="38100" dir="2700000" algn="tl" rotWithShape="0">
              <a:prstClr val="black">
                <a:alpha val="40000"/>
              </a:prstClr>
            </a:outerShdw>
          </a:effectLst>
        </p:grpSpPr>
        <p:sp>
          <p:nvSpPr>
            <p:cNvPr id="18" name="Freeform 6">
              <a:extLst>
                <a:ext uri="{FF2B5EF4-FFF2-40B4-BE49-F238E27FC236}">
                  <a16:creationId xmlns:a16="http://schemas.microsoft.com/office/drawing/2014/main" id="{C78976FB-A195-0670-4CB4-CCCD39A79208}"/>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sp>
          <p:nvSpPr>
            <p:cNvPr id="19" name="Rectangle 7">
              <a:extLst>
                <a:ext uri="{FF2B5EF4-FFF2-40B4-BE49-F238E27FC236}">
                  <a16:creationId xmlns:a16="http://schemas.microsoft.com/office/drawing/2014/main" id="{8D2E6D2A-BFED-7D62-503E-EDE124A18450}"/>
                </a:ext>
              </a:extLst>
            </p:cNvPr>
            <p:cNvSpPr>
              <a:spLocks noChangeArrowheads="1"/>
            </p:cNvSpPr>
            <p:nvPr/>
          </p:nvSpPr>
          <p:spPr bwMode="auto">
            <a:xfrm>
              <a:off x="4995863" y="4989513"/>
              <a:ext cx="554038" cy="555625"/>
            </a:xfrm>
            <a:prstGeom prst="rect">
              <a:avLst/>
            </a:pr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grpSp>
      <p:grpSp>
        <p:nvGrpSpPr>
          <p:cNvPr id="7" name="Group 35">
            <a:extLst>
              <a:ext uri="{FF2B5EF4-FFF2-40B4-BE49-F238E27FC236}">
                <a16:creationId xmlns:a16="http://schemas.microsoft.com/office/drawing/2014/main" id="{DD2B09C7-381E-867F-6B5C-B35607403808}"/>
              </a:ext>
            </a:extLst>
          </p:cNvPr>
          <p:cNvGrpSpPr/>
          <p:nvPr/>
        </p:nvGrpSpPr>
        <p:grpSpPr>
          <a:xfrm>
            <a:off x="10264065" y="3713969"/>
            <a:ext cx="1194754" cy="2140164"/>
            <a:chOff x="4060825" y="1827213"/>
            <a:chExt cx="2416175" cy="3717925"/>
          </a:xfrm>
          <a:solidFill>
            <a:srgbClr val="FFFF00"/>
          </a:solidFill>
          <a:effectLst/>
        </p:grpSpPr>
        <p:sp>
          <p:nvSpPr>
            <p:cNvPr id="37" name="Freeform 6">
              <a:extLst>
                <a:ext uri="{FF2B5EF4-FFF2-40B4-BE49-F238E27FC236}">
                  <a16:creationId xmlns:a16="http://schemas.microsoft.com/office/drawing/2014/main" id="{CAE27DBF-9141-65B9-6B79-A8F18CA115AD}"/>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38" name="Rectangle 7">
              <a:extLst>
                <a:ext uri="{FF2B5EF4-FFF2-40B4-BE49-F238E27FC236}">
                  <a16:creationId xmlns:a16="http://schemas.microsoft.com/office/drawing/2014/main" id="{ECFF7F5D-7CE0-56D5-76E7-55D2FBE6E09C}"/>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cxnSp>
        <p:nvCxnSpPr>
          <p:cNvPr id="49" name="Straight Connector 48">
            <a:extLst>
              <a:ext uri="{FF2B5EF4-FFF2-40B4-BE49-F238E27FC236}">
                <a16:creationId xmlns:a16="http://schemas.microsoft.com/office/drawing/2014/main" id="{12D3C939-3B4C-768D-DAFD-A1CBB46668B2}"/>
              </a:ext>
            </a:extLst>
          </p:cNvPr>
          <p:cNvCxnSpPr/>
          <p:nvPr/>
        </p:nvCxnSpPr>
        <p:spPr>
          <a:xfrm>
            <a:off x="0" y="4005263"/>
            <a:ext cx="794543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48">
            <a:extLst>
              <a:ext uri="{FF2B5EF4-FFF2-40B4-BE49-F238E27FC236}">
                <a16:creationId xmlns:a16="http://schemas.microsoft.com/office/drawing/2014/main" id="{579DDBDF-2F89-AC94-D7B6-6DE5E4502C0D}"/>
              </a:ext>
            </a:extLst>
          </p:cNvPr>
          <p:cNvCxnSpPr/>
          <p:nvPr/>
        </p:nvCxnSpPr>
        <p:spPr>
          <a:xfrm>
            <a:off x="0" y="6813550"/>
            <a:ext cx="1188085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8" name="Group 35">
            <a:extLst>
              <a:ext uri="{FF2B5EF4-FFF2-40B4-BE49-F238E27FC236}">
                <a16:creationId xmlns:a16="http://schemas.microsoft.com/office/drawing/2014/main" id="{63D91152-54A2-E8D6-BE2B-7A49DDD32C51}"/>
              </a:ext>
            </a:extLst>
          </p:cNvPr>
          <p:cNvGrpSpPr/>
          <p:nvPr/>
        </p:nvGrpSpPr>
        <p:grpSpPr>
          <a:xfrm>
            <a:off x="8344909" y="2459288"/>
            <a:ext cx="1050738" cy="2265863"/>
            <a:chOff x="4060825" y="1827213"/>
            <a:chExt cx="2416175" cy="3717925"/>
          </a:xfrm>
          <a:solidFill>
            <a:srgbClr val="7030A0"/>
          </a:solidFill>
          <a:effectLst/>
        </p:grpSpPr>
        <p:sp>
          <p:nvSpPr>
            <p:cNvPr id="40" name="Freeform 6">
              <a:extLst>
                <a:ext uri="{FF2B5EF4-FFF2-40B4-BE49-F238E27FC236}">
                  <a16:creationId xmlns:a16="http://schemas.microsoft.com/office/drawing/2014/main" id="{99922432-A782-2E0F-D1A4-4851C69EFCBD}"/>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41" name="Rectangle 7">
              <a:extLst>
                <a:ext uri="{FF2B5EF4-FFF2-40B4-BE49-F238E27FC236}">
                  <a16:creationId xmlns:a16="http://schemas.microsoft.com/office/drawing/2014/main" id="{B59378DA-E738-59BF-6F80-B70A362E98B1}"/>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grpSp>
        <p:nvGrpSpPr>
          <p:cNvPr id="9" name="Group 35">
            <a:extLst>
              <a:ext uri="{FF2B5EF4-FFF2-40B4-BE49-F238E27FC236}">
                <a16:creationId xmlns:a16="http://schemas.microsoft.com/office/drawing/2014/main" id="{67C7CA1E-EFB8-DB85-A91C-1C44D687A784}"/>
              </a:ext>
            </a:extLst>
          </p:cNvPr>
          <p:cNvGrpSpPr/>
          <p:nvPr/>
        </p:nvGrpSpPr>
        <p:grpSpPr>
          <a:xfrm>
            <a:off x="8546506" y="2719475"/>
            <a:ext cx="647564" cy="1357615"/>
            <a:chOff x="4060825" y="1827213"/>
            <a:chExt cx="2416175" cy="3717925"/>
          </a:xfrm>
          <a:solidFill>
            <a:srgbClr val="FFFF00"/>
          </a:solidFill>
          <a:effectLst/>
        </p:grpSpPr>
        <p:sp>
          <p:nvSpPr>
            <p:cNvPr id="63" name="Freeform 6">
              <a:extLst>
                <a:ext uri="{FF2B5EF4-FFF2-40B4-BE49-F238E27FC236}">
                  <a16:creationId xmlns:a16="http://schemas.microsoft.com/office/drawing/2014/main" id="{26BB5AFD-6ABB-C177-4B85-1AF318CACF26}"/>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64" name="Rectangle 7">
              <a:extLst>
                <a:ext uri="{FF2B5EF4-FFF2-40B4-BE49-F238E27FC236}">
                  <a16:creationId xmlns:a16="http://schemas.microsoft.com/office/drawing/2014/main" id="{9C60E875-72EE-5F67-857D-7FD1ABAF7EC3}"/>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pic>
        <p:nvPicPr>
          <p:cNvPr id="65549" name="Picture 13" descr="catisma-nedeni-iletisimsizlik">
            <a:extLst>
              <a:ext uri="{FF2B5EF4-FFF2-40B4-BE49-F238E27FC236}">
                <a16:creationId xmlns:a16="http://schemas.microsoft.com/office/drawing/2014/main" id="{D4BF994C-2D0F-3217-C022-CD0F567F5E71}"/>
              </a:ext>
            </a:extLst>
          </p:cNvPr>
          <p:cNvPicPr>
            <a:picLocks noChangeAspect="1" noChangeArrowheads="1"/>
          </p:cNvPicPr>
          <p:nvPr/>
        </p:nvPicPr>
        <p:blipFill>
          <a:blip r:embed="rId2"/>
          <a:srcRect/>
          <a:stretch>
            <a:fillRect/>
          </a:stretch>
        </p:blipFill>
        <p:spPr bwMode="auto">
          <a:xfrm>
            <a:off x="703856" y="541256"/>
            <a:ext cx="4416774" cy="3116345"/>
          </a:xfrm>
          <a:prstGeom prst="rect">
            <a:avLst/>
          </a:prstGeom>
          <a:ln>
            <a:noFill/>
          </a:ln>
          <a:effectLst>
            <a:softEdge rad="112500"/>
          </a:effectLst>
        </p:spPr>
      </p:pic>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a:extLst>
              <a:ext uri="{FF2B5EF4-FFF2-40B4-BE49-F238E27FC236}">
                <a16:creationId xmlns:a16="http://schemas.microsoft.com/office/drawing/2014/main" id="{10CD3B7C-4858-39E9-3967-8044774FB28C}"/>
              </a:ext>
            </a:extLst>
          </p:cNvPr>
          <p:cNvSpPr/>
          <p:nvPr/>
        </p:nvSpPr>
        <p:spPr>
          <a:xfrm>
            <a:off x="3995738" y="333375"/>
            <a:ext cx="7489825" cy="6119813"/>
          </a:xfrm>
          <a:prstGeom prst="ellipse">
            <a:avLst/>
          </a:prstGeom>
          <a:solidFill>
            <a:srgbClr val="9E004F"/>
          </a:solidFill>
          <a:ln w="1174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4400" b="1">
                <a:solidFill>
                  <a:schemeClr val="bg1"/>
                </a:solidFill>
                <a:latin typeface="Maiandra GD" panose="020E0502030308020204" pitchFamily="34" charset="0"/>
              </a:rPr>
              <a:t>Çatışma durumlarını yönetebilmen için önce duygu, düşünce ve davranışlarımızın nasıl oluştuğunu bilmelisin…</a:t>
            </a:r>
          </a:p>
        </p:txBody>
      </p:sp>
      <p:sp>
        <p:nvSpPr>
          <p:cNvPr id="5" name="4 Oval">
            <a:extLst>
              <a:ext uri="{FF2B5EF4-FFF2-40B4-BE49-F238E27FC236}">
                <a16:creationId xmlns:a16="http://schemas.microsoft.com/office/drawing/2014/main" id="{20476046-E683-E22A-3763-B1C6C9C5EF98}"/>
              </a:ext>
            </a:extLst>
          </p:cNvPr>
          <p:cNvSpPr/>
          <p:nvPr/>
        </p:nvSpPr>
        <p:spPr>
          <a:xfrm>
            <a:off x="504825" y="476250"/>
            <a:ext cx="3067050" cy="3097213"/>
          </a:xfrm>
          <a:prstGeom prst="ellipse">
            <a:avLst/>
          </a:prstGeom>
          <a:solidFill>
            <a:srgbClr val="9E004F"/>
          </a:solidFill>
          <a:ln w="1174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600" b="1" dirty="0">
                <a:solidFill>
                  <a:srgbClr val="FFFF00"/>
                </a:solidFill>
                <a:latin typeface="HeartlandRegular" pitchFamily="2" charset="0"/>
              </a:rPr>
              <a:t>1</a:t>
            </a:r>
          </a:p>
        </p:txBody>
      </p:sp>
    </p:spTree>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9 Yuvarlatılmış Dikdörtgen">
            <a:extLst>
              <a:ext uri="{FF2B5EF4-FFF2-40B4-BE49-F238E27FC236}">
                <a16:creationId xmlns:a16="http://schemas.microsoft.com/office/drawing/2014/main" id="{1EC2A4D6-212E-D223-1247-343EA63B1164}"/>
              </a:ext>
            </a:extLst>
          </p:cNvPr>
          <p:cNvSpPr/>
          <p:nvPr/>
        </p:nvSpPr>
        <p:spPr>
          <a:xfrm>
            <a:off x="1187450" y="803275"/>
            <a:ext cx="9145588" cy="1114425"/>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200" b="1" dirty="0"/>
          </a:p>
        </p:txBody>
      </p:sp>
      <p:sp>
        <p:nvSpPr>
          <p:cNvPr id="14" name="52 Yuvarlatılmış Dikdörtgen">
            <a:extLst>
              <a:ext uri="{FF2B5EF4-FFF2-40B4-BE49-F238E27FC236}">
                <a16:creationId xmlns:a16="http://schemas.microsoft.com/office/drawing/2014/main" id="{54D526CE-3D49-431B-1D64-54F60C6D6630}"/>
              </a:ext>
            </a:extLst>
          </p:cNvPr>
          <p:cNvSpPr/>
          <p:nvPr/>
        </p:nvSpPr>
        <p:spPr>
          <a:xfrm>
            <a:off x="330200" y="2557463"/>
            <a:ext cx="2586038" cy="40449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solidFill>
                  <a:prstClr val="white"/>
                </a:solidFill>
              </a:rPr>
              <a:t>Tüm hayat olayları, iletişimler…</a:t>
            </a:r>
            <a:endParaRPr lang="tr-TR" sz="2400" b="1" dirty="0">
              <a:solidFill>
                <a:srgbClr val="FFFF00"/>
              </a:solidFill>
            </a:endParaRPr>
          </a:p>
        </p:txBody>
      </p:sp>
      <p:sp>
        <p:nvSpPr>
          <p:cNvPr id="16" name="52 Yuvarlatılmış Dikdörtgen">
            <a:extLst>
              <a:ext uri="{FF2B5EF4-FFF2-40B4-BE49-F238E27FC236}">
                <a16:creationId xmlns:a16="http://schemas.microsoft.com/office/drawing/2014/main" id="{1B48BF27-399E-1C5E-05E3-6F44D34F1B3D}"/>
              </a:ext>
            </a:extLst>
          </p:cNvPr>
          <p:cNvSpPr/>
          <p:nvPr/>
        </p:nvSpPr>
        <p:spPr>
          <a:xfrm>
            <a:off x="9117013" y="2400300"/>
            <a:ext cx="2416175" cy="4164013"/>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400" b="1">
                <a:solidFill>
                  <a:srgbClr val="FFFFFF"/>
                </a:solidFill>
                <a:latin typeface="Maiandra GD" panose="020E0502030308020204" pitchFamily="34" charset="0"/>
              </a:rPr>
              <a:t>Duygularınızı açığa çıkardığınız her türlü davranış örüntüsü…</a:t>
            </a:r>
            <a:endParaRPr lang="tr-TR" altLang="en-US" sz="2400" b="1">
              <a:solidFill>
                <a:srgbClr val="FFFF00"/>
              </a:solidFill>
              <a:latin typeface="Maiandra GD" panose="020E0502030308020204" pitchFamily="34" charset="0"/>
            </a:endParaRPr>
          </a:p>
        </p:txBody>
      </p:sp>
      <p:sp>
        <p:nvSpPr>
          <p:cNvPr id="10" name="52 Yuvarlatılmış Dikdörtgen">
            <a:extLst>
              <a:ext uri="{FF2B5EF4-FFF2-40B4-BE49-F238E27FC236}">
                <a16:creationId xmlns:a16="http://schemas.microsoft.com/office/drawing/2014/main" id="{3FD4F127-6EE8-759D-DF4C-83CB16847E90}"/>
              </a:ext>
            </a:extLst>
          </p:cNvPr>
          <p:cNvSpPr/>
          <p:nvPr/>
        </p:nvSpPr>
        <p:spPr>
          <a:xfrm>
            <a:off x="357188" y="1549400"/>
            <a:ext cx="2586037" cy="7207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Olay</a:t>
            </a:r>
            <a:endParaRPr lang="tr-TR" sz="4000" b="1" dirty="0">
              <a:solidFill>
                <a:srgbClr val="FFFF00"/>
              </a:solidFill>
            </a:endParaRPr>
          </a:p>
        </p:txBody>
      </p:sp>
      <p:sp>
        <p:nvSpPr>
          <p:cNvPr id="17" name="52 Yuvarlatılmış Dikdörtgen">
            <a:extLst>
              <a:ext uri="{FF2B5EF4-FFF2-40B4-BE49-F238E27FC236}">
                <a16:creationId xmlns:a16="http://schemas.microsoft.com/office/drawing/2014/main" id="{42861A7F-CC95-987E-B7F5-241B7610F0FC}"/>
              </a:ext>
            </a:extLst>
          </p:cNvPr>
          <p:cNvSpPr/>
          <p:nvPr/>
        </p:nvSpPr>
        <p:spPr>
          <a:xfrm>
            <a:off x="9001125" y="1511300"/>
            <a:ext cx="2549525" cy="73977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4400" b="1">
                <a:solidFill>
                  <a:srgbClr val="FFFF00"/>
                </a:solidFill>
                <a:latin typeface="Maiandra GD" panose="020E0502030308020204" pitchFamily="34" charset="0"/>
              </a:rPr>
              <a:t>Davranış</a:t>
            </a:r>
            <a:endParaRPr lang="tr-TR" altLang="en-US" sz="4000" b="1">
              <a:solidFill>
                <a:srgbClr val="FFFF00"/>
              </a:solidFill>
              <a:latin typeface="Maiandra GD" panose="020E0502030308020204" pitchFamily="34" charset="0"/>
            </a:endParaRPr>
          </a:p>
        </p:txBody>
      </p:sp>
      <p:sp>
        <p:nvSpPr>
          <p:cNvPr id="18" name="52 Yuvarlatılmış Dikdörtgen">
            <a:extLst>
              <a:ext uri="{FF2B5EF4-FFF2-40B4-BE49-F238E27FC236}">
                <a16:creationId xmlns:a16="http://schemas.microsoft.com/office/drawing/2014/main" id="{3F57E155-7715-C311-122F-A46039BD3B41}"/>
              </a:ext>
            </a:extLst>
          </p:cNvPr>
          <p:cNvSpPr/>
          <p:nvPr/>
        </p:nvSpPr>
        <p:spPr>
          <a:xfrm>
            <a:off x="3170238" y="247650"/>
            <a:ext cx="5253037" cy="1054100"/>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000" b="1" dirty="0">
                <a:solidFill>
                  <a:srgbClr val="FFFF00"/>
                </a:solidFill>
              </a:rPr>
              <a:t>SÜREÇ</a:t>
            </a:r>
          </a:p>
        </p:txBody>
      </p:sp>
      <p:sp>
        <p:nvSpPr>
          <p:cNvPr id="8" name="52 Yuvarlatılmış Dikdörtgen">
            <a:extLst>
              <a:ext uri="{FF2B5EF4-FFF2-40B4-BE49-F238E27FC236}">
                <a16:creationId xmlns:a16="http://schemas.microsoft.com/office/drawing/2014/main" id="{A8E9CF18-96F1-C81A-9872-2FAEB3E9C8FF}"/>
              </a:ext>
            </a:extLst>
          </p:cNvPr>
          <p:cNvSpPr/>
          <p:nvPr/>
        </p:nvSpPr>
        <p:spPr>
          <a:xfrm>
            <a:off x="6138863" y="1530350"/>
            <a:ext cx="2284412" cy="741363"/>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Duygu</a:t>
            </a:r>
            <a:endParaRPr lang="tr-TR" sz="4000" b="1" dirty="0">
              <a:solidFill>
                <a:srgbClr val="FFFF00"/>
              </a:solidFill>
            </a:endParaRPr>
          </a:p>
        </p:txBody>
      </p:sp>
      <p:sp>
        <p:nvSpPr>
          <p:cNvPr id="9" name="52 Yuvarlatılmış Dikdörtgen">
            <a:extLst>
              <a:ext uri="{FF2B5EF4-FFF2-40B4-BE49-F238E27FC236}">
                <a16:creationId xmlns:a16="http://schemas.microsoft.com/office/drawing/2014/main" id="{496608B4-D2BB-B8E2-A051-10E4A55462E3}"/>
              </a:ext>
            </a:extLst>
          </p:cNvPr>
          <p:cNvSpPr/>
          <p:nvPr/>
        </p:nvSpPr>
        <p:spPr>
          <a:xfrm>
            <a:off x="6156325" y="2451100"/>
            <a:ext cx="2416175" cy="4164013"/>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400" b="1">
                <a:solidFill>
                  <a:srgbClr val="FFFFFF"/>
                </a:solidFill>
                <a:latin typeface="Maiandra GD" panose="020E0502030308020204" pitchFamily="34" charset="0"/>
              </a:rPr>
              <a:t>Düşünceleriniz sizi bir duyguya taşır. </a:t>
            </a:r>
          </a:p>
          <a:p>
            <a:pPr algn="ctr" eaLnBrk="1" hangingPunct="1"/>
            <a:r>
              <a:rPr lang="tr-TR" altLang="en-US" sz="2400" b="1">
                <a:solidFill>
                  <a:srgbClr val="FFFF00"/>
                </a:solidFill>
                <a:latin typeface="Maiandra GD" panose="020E0502030308020204" pitchFamily="34" charset="0"/>
              </a:rPr>
              <a:t>Duygularda düşünceler gibi subjektiftir.</a:t>
            </a:r>
          </a:p>
        </p:txBody>
      </p:sp>
      <p:sp>
        <p:nvSpPr>
          <p:cNvPr id="11" name="52 Yuvarlatılmış Dikdörtgen">
            <a:extLst>
              <a:ext uri="{FF2B5EF4-FFF2-40B4-BE49-F238E27FC236}">
                <a16:creationId xmlns:a16="http://schemas.microsoft.com/office/drawing/2014/main" id="{20114A99-7161-3FDE-2E75-CBD033CA3958}"/>
              </a:ext>
            </a:extLst>
          </p:cNvPr>
          <p:cNvSpPr/>
          <p:nvPr/>
        </p:nvSpPr>
        <p:spPr>
          <a:xfrm>
            <a:off x="3224213" y="2565400"/>
            <a:ext cx="2584450" cy="4044950"/>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 typeface="Arial" panose="020B0604020202020204" pitchFamily="34" charset="0"/>
              <a:buChar char="•"/>
              <a:defRPr/>
            </a:pPr>
            <a:r>
              <a:rPr lang="tr-TR" b="1" dirty="0">
                <a:solidFill>
                  <a:srgbClr val="FFFF00"/>
                </a:solidFill>
              </a:rPr>
              <a:t>Maruz kaldığımız hayat olayı hakkında açığa çıkan zihinsel veya bilişsel yorumlar…</a:t>
            </a:r>
          </a:p>
          <a:p>
            <a:pPr marL="342900" indent="-342900" eaLnBrk="1" hangingPunct="1">
              <a:buFont typeface="Arial" panose="020B0604020202020204" pitchFamily="34" charset="0"/>
              <a:buChar char="•"/>
              <a:defRPr/>
            </a:pPr>
            <a:r>
              <a:rPr lang="tr-TR" b="1" dirty="0">
                <a:solidFill>
                  <a:srgbClr val="FFFF00"/>
                </a:solidFill>
              </a:rPr>
              <a:t>Kişinin kişiliği, travmaları, geçmiş yaşantıları, psikolojik sağlığı ve durumun önemi ne düşüneceğimizi belirler.</a:t>
            </a:r>
          </a:p>
        </p:txBody>
      </p:sp>
      <p:sp>
        <p:nvSpPr>
          <p:cNvPr id="12" name="52 Yuvarlatılmış Dikdörtgen">
            <a:extLst>
              <a:ext uri="{FF2B5EF4-FFF2-40B4-BE49-F238E27FC236}">
                <a16:creationId xmlns:a16="http://schemas.microsoft.com/office/drawing/2014/main" id="{883A230A-053F-5A0B-85F3-EC3FB68A15D9}"/>
              </a:ext>
            </a:extLst>
          </p:cNvPr>
          <p:cNvSpPr/>
          <p:nvPr/>
        </p:nvSpPr>
        <p:spPr>
          <a:xfrm>
            <a:off x="3251200" y="1557338"/>
            <a:ext cx="2584450" cy="719137"/>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Düşünce </a:t>
            </a:r>
            <a:endParaRPr lang="tr-TR" sz="4000" b="1" dirty="0">
              <a:solidFill>
                <a:srgbClr val="FFFF00"/>
              </a:solidFill>
            </a:endParaRPr>
          </a:p>
        </p:txBody>
      </p:sp>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9 Yuvarlatılmış Dikdörtgen">
            <a:extLst>
              <a:ext uri="{FF2B5EF4-FFF2-40B4-BE49-F238E27FC236}">
                <a16:creationId xmlns:a16="http://schemas.microsoft.com/office/drawing/2014/main" id="{59700556-F72D-B93C-86B2-DF0E0E0369E9}"/>
              </a:ext>
            </a:extLst>
          </p:cNvPr>
          <p:cNvSpPr/>
          <p:nvPr/>
        </p:nvSpPr>
        <p:spPr>
          <a:xfrm>
            <a:off x="1187450" y="803275"/>
            <a:ext cx="9145588" cy="1401763"/>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200" b="1" dirty="0"/>
          </a:p>
        </p:txBody>
      </p:sp>
      <p:sp>
        <p:nvSpPr>
          <p:cNvPr id="14" name="52 Yuvarlatılmış Dikdörtgen">
            <a:extLst>
              <a:ext uri="{FF2B5EF4-FFF2-40B4-BE49-F238E27FC236}">
                <a16:creationId xmlns:a16="http://schemas.microsoft.com/office/drawing/2014/main" id="{D368D935-2DA0-4BAD-AFBB-67C47CC3B034}"/>
              </a:ext>
            </a:extLst>
          </p:cNvPr>
          <p:cNvSpPr/>
          <p:nvPr/>
        </p:nvSpPr>
        <p:spPr>
          <a:xfrm>
            <a:off x="330200" y="2963863"/>
            <a:ext cx="2586038" cy="36385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800" b="1" dirty="0">
                <a:solidFill>
                  <a:prstClr val="white"/>
                </a:solidFill>
              </a:rPr>
              <a:t>Bir olay yaşadığınızda bir duygu belirmeden ve yorum katmadan özetleyin.</a:t>
            </a:r>
            <a:endParaRPr lang="tr-TR" sz="2400" b="1" dirty="0">
              <a:solidFill>
                <a:srgbClr val="FFFF00"/>
              </a:solidFill>
            </a:endParaRPr>
          </a:p>
        </p:txBody>
      </p:sp>
      <p:sp>
        <p:nvSpPr>
          <p:cNvPr id="10" name="52 Yuvarlatılmış Dikdörtgen">
            <a:extLst>
              <a:ext uri="{FF2B5EF4-FFF2-40B4-BE49-F238E27FC236}">
                <a16:creationId xmlns:a16="http://schemas.microsoft.com/office/drawing/2014/main" id="{FFAC8739-BE8F-2C15-D5A4-2B8C0DF0B1B5}"/>
              </a:ext>
            </a:extLst>
          </p:cNvPr>
          <p:cNvSpPr/>
          <p:nvPr/>
        </p:nvSpPr>
        <p:spPr>
          <a:xfrm>
            <a:off x="357188" y="1849438"/>
            <a:ext cx="2586037" cy="7207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Olay</a:t>
            </a:r>
            <a:endParaRPr lang="tr-TR" sz="4000" b="1" dirty="0">
              <a:solidFill>
                <a:srgbClr val="FFFF00"/>
              </a:solidFill>
            </a:endParaRPr>
          </a:p>
        </p:txBody>
      </p:sp>
      <p:sp>
        <p:nvSpPr>
          <p:cNvPr id="18" name="52 Yuvarlatılmış Dikdörtgen">
            <a:extLst>
              <a:ext uri="{FF2B5EF4-FFF2-40B4-BE49-F238E27FC236}">
                <a16:creationId xmlns:a16="http://schemas.microsoft.com/office/drawing/2014/main" id="{BBBDF3AB-C4F6-BCAF-B6FD-14118DA01309}"/>
              </a:ext>
            </a:extLst>
          </p:cNvPr>
          <p:cNvSpPr/>
          <p:nvPr/>
        </p:nvSpPr>
        <p:spPr>
          <a:xfrm>
            <a:off x="3170238" y="247650"/>
            <a:ext cx="5253037" cy="1054100"/>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000" b="1" dirty="0">
                <a:solidFill>
                  <a:srgbClr val="FFFF00"/>
                </a:solidFill>
              </a:rPr>
              <a:t>ÇATIŞMA YÖNETİMİ</a:t>
            </a:r>
            <a:endParaRPr lang="tr-TR" sz="3600" b="1" dirty="0">
              <a:solidFill>
                <a:srgbClr val="FFFF00"/>
              </a:solidFill>
            </a:endParaRPr>
          </a:p>
        </p:txBody>
      </p:sp>
      <p:sp>
        <p:nvSpPr>
          <p:cNvPr id="15" name="52 Yuvarlatılmış Dikdörtgen">
            <a:extLst>
              <a:ext uri="{FF2B5EF4-FFF2-40B4-BE49-F238E27FC236}">
                <a16:creationId xmlns:a16="http://schemas.microsoft.com/office/drawing/2014/main" id="{C86895C0-A4F0-0F6E-C4AF-7B769BB02141}"/>
              </a:ext>
            </a:extLst>
          </p:cNvPr>
          <p:cNvSpPr/>
          <p:nvPr/>
        </p:nvSpPr>
        <p:spPr>
          <a:xfrm>
            <a:off x="3421063" y="3429000"/>
            <a:ext cx="7920037" cy="1905000"/>
          </a:xfrm>
          <a:prstGeom prst="roundRect">
            <a:avLst/>
          </a:prstGeom>
          <a:solidFill>
            <a:srgbClr val="CC0066"/>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 typeface="Arial" panose="020B0604020202020204" pitchFamily="34" charset="0"/>
              <a:buChar char="•"/>
              <a:defRPr/>
            </a:pPr>
            <a:r>
              <a:rPr lang="tr-TR" sz="2800" b="1" dirty="0">
                <a:solidFill>
                  <a:srgbClr val="FFFF00"/>
                </a:solidFill>
              </a:rPr>
              <a:t>Durumla ilgili herhangi bir duygu belirmeden durumu yorum katmadan özetleyin. </a:t>
            </a:r>
          </a:p>
          <a:p>
            <a:pPr marL="342900" indent="-342900" eaLnBrk="1" hangingPunct="1">
              <a:buFont typeface="Arial" panose="020B0604020202020204" pitchFamily="34" charset="0"/>
              <a:buChar char="•"/>
              <a:defRPr/>
            </a:pPr>
            <a:r>
              <a:rPr lang="tr-TR" sz="2800" b="1" dirty="0">
                <a:solidFill>
                  <a:srgbClr val="FFFF00"/>
                </a:solidFill>
              </a:rPr>
              <a:t>Görünen ne ise o odakta kalın.</a:t>
            </a:r>
          </a:p>
        </p:txBody>
      </p:sp>
    </p:spTree>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9 Yuvarlatılmış Dikdörtgen">
            <a:extLst>
              <a:ext uri="{FF2B5EF4-FFF2-40B4-BE49-F238E27FC236}">
                <a16:creationId xmlns:a16="http://schemas.microsoft.com/office/drawing/2014/main" id="{68F4CB95-7624-AD7B-2718-E16B9621A0E0}"/>
              </a:ext>
            </a:extLst>
          </p:cNvPr>
          <p:cNvSpPr/>
          <p:nvPr/>
        </p:nvSpPr>
        <p:spPr>
          <a:xfrm>
            <a:off x="1187450" y="803275"/>
            <a:ext cx="9145588" cy="1119188"/>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200" b="1" dirty="0"/>
          </a:p>
        </p:txBody>
      </p:sp>
      <p:sp>
        <p:nvSpPr>
          <p:cNvPr id="14" name="52 Yuvarlatılmış Dikdörtgen">
            <a:extLst>
              <a:ext uri="{FF2B5EF4-FFF2-40B4-BE49-F238E27FC236}">
                <a16:creationId xmlns:a16="http://schemas.microsoft.com/office/drawing/2014/main" id="{2F7D43CF-F989-67E6-A89E-0A686E3C2CF6}"/>
              </a:ext>
            </a:extLst>
          </p:cNvPr>
          <p:cNvSpPr/>
          <p:nvPr/>
        </p:nvSpPr>
        <p:spPr>
          <a:xfrm>
            <a:off x="249238" y="2603500"/>
            <a:ext cx="2365375" cy="36385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solidFill>
                  <a:prstClr val="white"/>
                </a:solidFill>
              </a:rPr>
              <a:t>Bir olay yaşadığınızda bir duygu belirmeden ve yorum katmadan özetlediniz.</a:t>
            </a:r>
            <a:endParaRPr lang="tr-TR" sz="2000" b="1" dirty="0">
              <a:solidFill>
                <a:srgbClr val="FFFF00"/>
              </a:solidFill>
            </a:endParaRPr>
          </a:p>
        </p:txBody>
      </p:sp>
      <p:sp>
        <p:nvSpPr>
          <p:cNvPr id="10" name="52 Yuvarlatılmış Dikdörtgen">
            <a:extLst>
              <a:ext uri="{FF2B5EF4-FFF2-40B4-BE49-F238E27FC236}">
                <a16:creationId xmlns:a16="http://schemas.microsoft.com/office/drawing/2014/main" id="{D8DA1613-0E57-9BC9-65A3-EC5BA2E053CE}"/>
              </a:ext>
            </a:extLst>
          </p:cNvPr>
          <p:cNvSpPr/>
          <p:nvPr/>
        </p:nvSpPr>
        <p:spPr>
          <a:xfrm>
            <a:off x="277813" y="1489075"/>
            <a:ext cx="2363787" cy="7207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Olay</a:t>
            </a:r>
            <a:endParaRPr lang="tr-TR" sz="4000" b="1" dirty="0">
              <a:solidFill>
                <a:srgbClr val="FFFF00"/>
              </a:solidFill>
            </a:endParaRPr>
          </a:p>
        </p:txBody>
      </p:sp>
      <p:sp>
        <p:nvSpPr>
          <p:cNvPr id="15" name="52 Yuvarlatılmış Dikdörtgen">
            <a:extLst>
              <a:ext uri="{FF2B5EF4-FFF2-40B4-BE49-F238E27FC236}">
                <a16:creationId xmlns:a16="http://schemas.microsoft.com/office/drawing/2014/main" id="{F19A8319-6C00-0257-A25C-6DE435747644}"/>
              </a:ext>
            </a:extLst>
          </p:cNvPr>
          <p:cNvSpPr/>
          <p:nvPr/>
        </p:nvSpPr>
        <p:spPr>
          <a:xfrm>
            <a:off x="5475288" y="2852738"/>
            <a:ext cx="6183312" cy="2732087"/>
          </a:xfrm>
          <a:prstGeom prst="roundRect">
            <a:avLst/>
          </a:prstGeom>
          <a:solidFill>
            <a:srgbClr val="CC0066"/>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 typeface="Arial" panose="020B0604020202020204" pitchFamily="34" charset="0"/>
              <a:buChar char="•"/>
              <a:defRPr/>
            </a:pPr>
            <a:r>
              <a:rPr lang="tr-TR" sz="2400" b="1" dirty="0">
                <a:solidFill>
                  <a:srgbClr val="FFFF00"/>
                </a:solidFill>
              </a:rPr>
              <a:t>Olaya ilişkin kafanızda duygularınızı harekete geçirecek düşünceler oluşur.</a:t>
            </a:r>
          </a:p>
          <a:p>
            <a:pPr marL="342900" indent="-342900" eaLnBrk="1" hangingPunct="1">
              <a:buFont typeface="Arial" panose="020B0604020202020204" pitchFamily="34" charset="0"/>
              <a:buChar char="•"/>
              <a:defRPr/>
            </a:pPr>
            <a:r>
              <a:rPr lang="tr-TR" sz="2400" b="1" dirty="0">
                <a:solidFill>
                  <a:srgbClr val="FFFF00"/>
                </a:solidFill>
              </a:rPr>
              <a:t>Düşünceler olumluda olabilir olumsuzda… </a:t>
            </a:r>
          </a:p>
          <a:p>
            <a:pPr marL="342900" indent="-342900" eaLnBrk="1" hangingPunct="1">
              <a:buFont typeface="Arial" panose="020B0604020202020204" pitchFamily="34" charset="0"/>
              <a:buChar char="•"/>
              <a:defRPr/>
            </a:pPr>
            <a:r>
              <a:rPr lang="tr-TR" sz="2400" b="1" dirty="0">
                <a:solidFill>
                  <a:srgbClr val="FFFF00"/>
                </a:solidFill>
              </a:rPr>
              <a:t>Düşüncelerinizi sıralayın…</a:t>
            </a:r>
          </a:p>
        </p:txBody>
      </p:sp>
      <p:sp>
        <p:nvSpPr>
          <p:cNvPr id="8" name="52 Yuvarlatılmış Dikdörtgen">
            <a:extLst>
              <a:ext uri="{FF2B5EF4-FFF2-40B4-BE49-F238E27FC236}">
                <a16:creationId xmlns:a16="http://schemas.microsoft.com/office/drawing/2014/main" id="{B2A7297B-ED25-57A9-0A28-CEEE7F564507}"/>
              </a:ext>
            </a:extLst>
          </p:cNvPr>
          <p:cNvSpPr/>
          <p:nvPr/>
        </p:nvSpPr>
        <p:spPr>
          <a:xfrm>
            <a:off x="2849563" y="2603500"/>
            <a:ext cx="2365375" cy="3638550"/>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800" b="1" dirty="0">
                <a:solidFill>
                  <a:schemeClr val="bg1"/>
                </a:solidFill>
              </a:rPr>
              <a:t>Duruma ilişkin zihninizde</a:t>
            </a:r>
          </a:p>
          <a:p>
            <a:pPr algn="ctr" eaLnBrk="1" hangingPunct="1">
              <a:defRPr/>
            </a:pPr>
            <a:r>
              <a:rPr lang="tr-TR" sz="2800" b="1" dirty="0">
                <a:solidFill>
                  <a:schemeClr val="bg1"/>
                </a:solidFill>
              </a:rPr>
              <a:t>beliren düşünceleri</a:t>
            </a:r>
          </a:p>
          <a:p>
            <a:pPr algn="ctr" eaLnBrk="1" hangingPunct="1">
              <a:defRPr/>
            </a:pPr>
            <a:r>
              <a:rPr lang="tr-TR" sz="2800" b="1" dirty="0">
                <a:solidFill>
                  <a:schemeClr val="bg1"/>
                </a:solidFill>
              </a:rPr>
              <a:t>belirleyin.</a:t>
            </a:r>
          </a:p>
        </p:txBody>
      </p:sp>
      <p:sp>
        <p:nvSpPr>
          <p:cNvPr id="9" name="52 Yuvarlatılmış Dikdörtgen">
            <a:extLst>
              <a:ext uri="{FF2B5EF4-FFF2-40B4-BE49-F238E27FC236}">
                <a16:creationId xmlns:a16="http://schemas.microsoft.com/office/drawing/2014/main" id="{6A55913A-902A-0A6D-07CD-1A9C4E89FD3C}"/>
              </a:ext>
            </a:extLst>
          </p:cNvPr>
          <p:cNvSpPr/>
          <p:nvPr/>
        </p:nvSpPr>
        <p:spPr>
          <a:xfrm>
            <a:off x="2876550" y="1489075"/>
            <a:ext cx="2365375" cy="720725"/>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Düşünce </a:t>
            </a:r>
            <a:endParaRPr lang="tr-TR" sz="4000" b="1" dirty="0">
              <a:solidFill>
                <a:srgbClr val="FFFF00"/>
              </a:solidFill>
            </a:endParaRPr>
          </a:p>
        </p:txBody>
      </p:sp>
      <p:sp>
        <p:nvSpPr>
          <p:cNvPr id="16" name="52 Yuvarlatılmış Dikdörtgen">
            <a:extLst>
              <a:ext uri="{FF2B5EF4-FFF2-40B4-BE49-F238E27FC236}">
                <a16:creationId xmlns:a16="http://schemas.microsoft.com/office/drawing/2014/main" id="{681B45FF-DFB5-43F4-2DC1-B46AE9CF2E52}"/>
              </a:ext>
            </a:extLst>
          </p:cNvPr>
          <p:cNvSpPr/>
          <p:nvPr/>
        </p:nvSpPr>
        <p:spPr>
          <a:xfrm>
            <a:off x="3170238" y="247650"/>
            <a:ext cx="5253037" cy="1054100"/>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000" b="1" dirty="0">
                <a:solidFill>
                  <a:srgbClr val="FFFF00"/>
                </a:solidFill>
              </a:rPr>
              <a:t>ÇATIŞMA YÖNETİMİ</a:t>
            </a:r>
            <a:endParaRPr lang="tr-TR" sz="3600" b="1" dirty="0">
              <a:solidFill>
                <a:srgbClr val="FFFF00"/>
              </a:solidFill>
            </a:endParaRPr>
          </a:p>
        </p:txBody>
      </p:sp>
    </p:spTree>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9 Yuvarlatılmış Dikdörtgen">
            <a:extLst>
              <a:ext uri="{FF2B5EF4-FFF2-40B4-BE49-F238E27FC236}">
                <a16:creationId xmlns:a16="http://schemas.microsoft.com/office/drawing/2014/main" id="{DD14AA6C-9747-8E66-D4C2-FEF2A6C44934}"/>
              </a:ext>
            </a:extLst>
          </p:cNvPr>
          <p:cNvSpPr/>
          <p:nvPr/>
        </p:nvSpPr>
        <p:spPr>
          <a:xfrm>
            <a:off x="1187450" y="803275"/>
            <a:ext cx="9145588" cy="1119188"/>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200" b="1" dirty="0"/>
          </a:p>
        </p:txBody>
      </p:sp>
      <p:sp>
        <p:nvSpPr>
          <p:cNvPr id="14" name="52 Yuvarlatılmış Dikdörtgen">
            <a:extLst>
              <a:ext uri="{FF2B5EF4-FFF2-40B4-BE49-F238E27FC236}">
                <a16:creationId xmlns:a16="http://schemas.microsoft.com/office/drawing/2014/main" id="{12725CDE-9350-C84A-9412-C6FE6D47AF26}"/>
              </a:ext>
            </a:extLst>
          </p:cNvPr>
          <p:cNvSpPr/>
          <p:nvPr/>
        </p:nvSpPr>
        <p:spPr>
          <a:xfrm>
            <a:off x="179388" y="2624138"/>
            <a:ext cx="2293937" cy="36385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solidFill>
                  <a:prstClr val="white"/>
                </a:solidFill>
              </a:rPr>
              <a:t>Bir olay yaşadığınızda bir duygu belirmeden ve yorum katmadan özetlediniz.</a:t>
            </a:r>
            <a:endParaRPr lang="tr-TR" sz="2000" b="1" dirty="0">
              <a:solidFill>
                <a:srgbClr val="FFFF00"/>
              </a:solidFill>
            </a:endParaRPr>
          </a:p>
        </p:txBody>
      </p:sp>
      <p:sp>
        <p:nvSpPr>
          <p:cNvPr id="10" name="52 Yuvarlatılmış Dikdörtgen">
            <a:extLst>
              <a:ext uri="{FF2B5EF4-FFF2-40B4-BE49-F238E27FC236}">
                <a16:creationId xmlns:a16="http://schemas.microsoft.com/office/drawing/2014/main" id="{4DD7D0E9-D1B7-7EF8-1497-91592CC11D4C}"/>
              </a:ext>
            </a:extLst>
          </p:cNvPr>
          <p:cNvSpPr/>
          <p:nvPr/>
        </p:nvSpPr>
        <p:spPr>
          <a:xfrm>
            <a:off x="207963" y="1509713"/>
            <a:ext cx="2292350" cy="7207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Olay</a:t>
            </a:r>
            <a:endParaRPr lang="tr-TR" sz="4000" b="1" dirty="0">
              <a:solidFill>
                <a:srgbClr val="FFFF00"/>
              </a:solidFill>
            </a:endParaRPr>
          </a:p>
        </p:txBody>
      </p:sp>
      <p:sp>
        <p:nvSpPr>
          <p:cNvPr id="8" name="52 Yuvarlatılmış Dikdörtgen">
            <a:extLst>
              <a:ext uri="{FF2B5EF4-FFF2-40B4-BE49-F238E27FC236}">
                <a16:creationId xmlns:a16="http://schemas.microsoft.com/office/drawing/2014/main" id="{AB7220AE-A917-B62F-72FF-325E224C1E2B}"/>
              </a:ext>
            </a:extLst>
          </p:cNvPr>
          <p:cNvSpPr/>
          <p:nvPr/>
        </p:nvSpPr>
        <p:spPr>
          <a:xfrm>
            <a:off x="2627313" y="2624138"/>
            <a:ext cx="2293937" cy="3638550"/>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800" b="1" dirty="0">
                <a:solidFill>
                  <a:schemeClr val="bg1"/>
                </a:solidFill>
              </a:rPr>
              <a:t>Duruma ilişkin zihninizde</a:t>
            </a:r>
          </a:p>
          <a:p>
            <a:pPr algn="ctr" eaLnBrk="1" hangingPunct="1">
              <a:defRPr/>
            </a:pPr>
            <a:r>
              <a:rPr lang="tr-TR" sz="2800" b="1" dirty="0">
                <a:solidFill>
                  <a:schemeClr val="bg1"/>
                </a:solidFill>
              </a:rPr>
              <a:t>beliren düşünceleri</a:t>
            </a:r>
          </a:p>
          <a:p>
            <a:pPr algn="ctr" eaLnBrk="1" hangingPunct="1">
              <a:defRPr/>
            </a:pPr>
            <a:r>
              <a:rPr lang="tr-TR" sz="2800" b="1" dirty="0">
                <a:solidFill>
                  <a:schemeClr val="bg1"/>
                </a:solidFill>
              </a:rPr>
              <a:t>belirlediniz.</a:t>
            </a:r>
          </a:p>
        </p:txBody>
      </p:sp>
      <p:sp>
        <p:nvSpPr>
          <p:cNvPr id="9" name="52 Yuvarlatılmış Dikdörtgen">
            <a:extLst>
              <a:ext uri="{FF2B5EF4-FFF2-40B4-BE49-F238E27FC236}">
                <a16:creationId xmlns:a16="http://schemas.microsoft.com/office/drawing/2014/main" id="{207393DF-BDB7-BEEB-22C4-B7E18DE450D9}"/>
              </a:ext>
            </a:extLst>
          </p:cNvPr>
          <p:cNvSpPr/>
          <p:nvPr/>
        </p:nvSpPr>
        <p:spPr>
          <a:xfrm>
            <a:off x="2654300" y="1509713"/>
            <a:ext cx="2293938" cy="720725"/>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Düşünce </a:t>
            </a:r>
            <a:endParaRPr lang="tr-TR" sz="4000" b="1" dirty="0">
              <a:solidFill>
                <a:srgbClr val="FFFF00"/>
              </a:solidFill>
            </a:endParaRPr>
          </a:p>
        </p:txBody>
      </p:sp>
      <p:sp>
        <p:nvSpPr>
          <p:cNvPr id="12" name="52 Yuvarlatılmış Dikdörtgen">
            <a:extLst>
              <a:ext uri="{FF2B5EF4-FFF2-40B4-BE49-F238E27FC236}">
                <a16:creationId xmlns:a16="http://schemas.microsoft.com/office/drawing/2014/main" id="{EF52A0CE-FB48-7142-06E5-DEA134455087}"/>
              </a:ext>
            </a:extLst>
          </p:cNvPr>
          <p:cNvSpPr/>
          <p:nvPr/>
        </p:nvSpPr>
        <p:spPr>
          <a:xfrm>
            <a:off x="5060950" y="2636838"/>
            <a:ext cx="2292350" cy="36385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800" b="1" dirty="0">
                <a:solidFill>
                  <a:prstClr val="white"/>
                </a:solidFill>
              </a:rPr>
              <a:t>Düşünceniz vasıtası ile açığa çıkan duyguları belirleyin.</a:t>
            </a:r>
            <a:endParaRPr lang="tr-TR" sz="2400" b="1" dirty="0">
              <a:solidFill>
                <a:srgbClr val="FFFF00"/>
              </a:solidFill>
            </a:endParaRPr>
          </a:p>
        </p:txBody>
      </p:sp>
      <p:sp>
        <p:nvSpPr>
          <p:cNvPr id="16" name="52 Yuvarlatılmış Dikdörtgen">
            <a:extLst>
              <a:ext uri="{FF2B5EF4-FFF2-40B4-BE49-F238E27FC236}">
                <a16:creationId xmlns:a16="http://schemas.microsoft.com/office/drawing/2014/main" id="{0416A1C8-E605-7C3D-5C1C-BD73DF07A624}"/>
              </a:ext>
            </a:extLst>
          </p:cNvPr>
          <p:cNvSpPr/>
          <p:nvPr/>
        </p:nvSpPr>
        <p:spPr>
          <a:xfrm>
            <a:off x="5087938" y="1522413"/>
            <a:ext cx="2292350" cy="7207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Duygu</a:t>
            </a:r>
            <a:endParaRPr lang="tr-TR" sz="4000" b="1" dirty="0">
              <a:solidFill>
                <a:srgbClr val="FFFF00"/>
              </a:solidFill>
            </a:endParaRPr>
          </a:p>
        </p:txBody>
      </p:sp>
      <p:sp>
        <p:nvSpPr>
          <p:cNvPr id="17" name="52 Yuvarlatılmış Dikdörtgen">
            <a:extLst>
              <a:ext uri="{FF2B5EF4-FFF2-40B4-BE49-F238E27FC236}">
                <a16:creationId xmlns:a16="http://schemas.microsoft.com/office/drawing/2014/main" id="{6AD6C117-917F-A874-6374-195EB4E0555B}"/>
              </a:ext>
            </a:extLst>
          </p:cNvPr>
          <p:cNvSpPr/>
          <p:nvPr/>
        </p:nvSpPr>
        <p:spPr>
          <a:xfrm>
            <a:off x="7532688" y="2654300"/>
            <a:ext cx="4148137" cy="3608388"/>
          </a:xfrm>
          <a:prstGeom prst="roundRect">
            <a:avLst/>
          </a:prstGeom>
          <a:solidFill>
            <a:srgbClr val="CC0066"/>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 typeface="Arial" panose="020B0604020202020204" pitchFamily="34" charset="0"/>
              <a:buChar char="•"/>
              <a:defRPr/>
            </a:pPr>
            <a:r>
              <a:rPr lang="tr-TR" sz="2000" b="1" dirty="0">
                <a:solidFill>
                  <a:srgbClr val="FFFF00"/>
                </a:solidFill>
              </a:rPr>
              <a:t>Düşünceleriniz bir duyguyu açığa </a:t>
            </a:r>
            <a:r>
              <a:rPr lang="tr-TR" sz="2000" b="1" dirty="0" err="1">
                <a:solidFill>
                  <a:srgbClr val="FFFF00"/>
                </a:solidFill>
              </a:rPr>
              <a:t>çıkarırç</a:t>
            </a:r>
            <a:r>
              <a:rPr lang="tr-TR" sz="2000" b="1" dirty="0">
                <a:solidFill>
                  <a:srgbClr val="FFFF00"/>
                </a:solidFill>
              </a:rPr>
              <a:t> </a:t>
            </a:r>
          </a:p>
          <a:p>
            <a:pPr marL="342900" indent="-342900" eaLnBrk="1" hangingPunct="1">
              <a:buFont typeface="Arial" panose="020B0604020202020204" pitchFamily="34" charset="0"/>
              <a:buChar char="•"/>
              <a:defRPr/>
            </a:pPr>
            <a:r>
              <a:rPr lang="tr-TR" sz="2000" b="1" dirty="0">
                <a:solidFill>
                  <a:srgbClr val="FFFF00"/>
                </a:solidFill>
              </a:rPr>
              <a:t>İlk açığa çıkan duygu sizin birincil duygunuzdur. Bu duyguda kalın.</a:t>
            </a:r>
          </a:p>
          <a:p>
            <a:pPr marL="342900" indent="-342900" eaLnBrk="1" hangingPunct="1">
              <a:buFont typeface="Arial" panose="020B0604020202020204" pitchFamily="34" charset="0"/>
              <a:buChar char="•"/>
              <a:defRPr/>
            </a:pPr>
            <a:r>
              <a:rPr lang="tr-TR" sz="2000" b="1" dirty="0">
                <a:solidFill>
                  <a:srgbClr val="FFFF00"/>
                </a:solidFill>
              </a:rPr>
              <a:t>İnsanlar genelde birincil duygusunu kaybetmekten veya kırmaktan kaygılandığı için makul bir duygu ile değiştirir. Bu duygulara ikincil duygular diyoruz.</a:t>
            </a:r>
          </a:p>
        </p:txBody>
      </p:sp>
      <p:sp>
        <p:nvSpPr>
          <p:cNvPr id="20" name="52 Yuvarlatılmış Dikdörtgen">
            <a:extLst>
              <a:ext uri="{FF2B5EF4-FFF2-40B4-BE49-F238E27FC236}">
                <a16:creationId xmlns:a16="http://schemas.microsoft.com/office/drawing/2014/main" id="{81C79B80-71E0-7674-CFCD-A0EC1F57DC73}"/>
              </a:ext>
            </a:extLst>
          </p:cNvPr>
          <p:cNvSpPr/>
          <p:nvPr/>
        </p:nvSpPr>
        <p:spPr>
          <a:xfrm>
            <a:off x="3170238" y="247650"/>
            <a:ext cx="5253037" cy="1054100"/>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000" b="1" dirty="0">
                <a:solidFill>
                  <a:srgbClr val="FFFF00"/>
                </a:solidFill>
              </a:rPr>
              <a:t>ÇATIŞMA YÖNETİMİ</a:t>
            </a:r>
            <a:endParaRPr lang="tr-TR" sz="3600" b="1" dirty="0">
              <a:solidFill>
                <a:srgbClr val="FFFF00"/>
              </a:solidFill>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a:extLst>
              <a:ext uri="{FF2B5EF4-FFF2-40B4-BE49-F238E27FC236}">
                <a16:creationId xmlns:a16="http://schemas.microsoft.com/office/drawing/2014/main" id="{F0F9D0CA-C463-D577-F7C6-5A1D231028D7}"/>
              </a:ext>
            </a:extLst>
          </p:cNvPr>
          <p:cNvSpPr/>
          <p:nvPr/>
        </p:nvSpPr>
        <p:spPr>
          <a:xfrm>
            <a:off x="2844800" y="1196975"/>
            <a:ext cx="5975350" cy="5184775"/>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5" name="4 Yuvarlatılmış Dikdörtgen">
            <a:extLst>
              <a:ext uri="{FF2B5EF4-FFF2-40B4-BE49-F238E27FC236}">
                <a16:creationId xmlns:a16="http://schemas.microsoft.com/office/drawing/2014/main" id="{85C10653-13F9-B6D4-8523-A84BE2E598A8}"/>
              </a:ext>
            </a:extLst>
          </p:cNvPr>
          <p:cNvSpPr/>
          <p:nvPr/>
        </p:nvSpPr>
        <p:spPr>
          <a:xfrm>
            <a:off x="611188" y="2349500"/>
            <a:ext cx="10585450" cy="3671888"/>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4800" b="1">
                <a:solidFill>
                  <a:srgbClr val="FFFFFF"/>
                </a:solidFill>
                <a:latin typeface="Maiandra GD" panose="020E0502030308020204" pitchFamily="34" charset="0"/>
              </a:rPr>
              <a:t>Kişiler arası yaşanan uyumsuzluk ve anlaşılamazlık durumu olarak tanımlayabiliriz.</a:t>
            </a:r>
            <a:endParaRPr lang="tr-TR" altLang="en-US" sz="4800" b="1">
              <a:solidFill>
                <a:srgbClr val="FFFF00"/>
              </a:solidFill>
              <a:latin typeface="Maiandra GD" panose="020E0502030308020204" pitchFamily="34" charset="0"/>
            </a:endParaRPr>
          </a:p>
        </p:txBody>
      </p:sp>
      <p:sp>
        <p:nvSpPr>
          <p:cNvPr id="8" name="7 Yuvarlatılmış Dikdörtgen">
            <a:extLst>
              <a:ext uri="{FF2B5EF4-FFF2-40B4-BE49-F238E27FC236}">
                <a16:creationId xmlns:a16="http://schemas.microsoft.com/office/drawing/2014/main" id="{B43630EE-8E41-7FD8-23D4-7558B8DFB523}"/>
              </a:ext>
            </a:extLst>
          </p:cNvPr>
          <p:cNvSpPr/>
          <p:nvPr/>
        </p:nvSpPr>
        <p:spPr>
          <a:xfrm>
            <a:off x="4068763" y="333375"/>
            <a:ext cx="3600450" cy="1727200"/>
          </a:xfrm>
          <a:prstGeom prst="roundRect">
            <a:avLst/>
          </a:prstGeom>
          <a:solidFill>
            <a:srgbClr val="FF0000"/>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5400" b="1" dirty="0">
                <a:solidFill>
                  <a:schemeClr val="bg1"/>
                </a:solidFill>
              </a:rPr>
              <a:t>ÇATIŞMA</a:t>
            </a:r>
          </a:p>
        </p:txBody>
      </p:sp>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9 Yuvarlatılmış Dikdörtgen">
            <a:extLst>
              <a:ext uri="{FF2B5EF4-FFF2-40B4-BE49-F238E27FC236}">
                <a16:creationId xmlns:a16="http://schemas.microsoft.com/office/drawing/2014/main" id="{B0D187A7-1481-1359-5577-E22083CD97C2}"/>
              </a:ext>
            </a:extLst>
          </p:cNvPr>
          <p:cNvSpPr/>
          <p:nvPr/>
        </p:nvSpPr>
        <p:spPr>
          <a:xfrm>
            <a:off x="1187450" y="803275"/>
            <a:ext cx="9145588" cy="1119188"/>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200" b="1" dirty="0"/>
          </a:p>
        </p:txBody>
      </p:sp>
      <p:sp>
        <p:nvSpPr>
          <p:cNvPr id="14" name="52 Yuvarlatılmış Dikdörtgen">
            <a:extLst>
              <a:ext uri="{FF2B5EF4-FFF2-40B4-BE49-F238E27FC236}">
                <a16:creationId xmlns:a16="http://schemas.microsoft.com/office/drawing/2014/main" id="{D5181BD8-D61B-F58A-129A-7F20288B2799}"/>
              </a:ext>
            </a:extLst>
          </p:cNvPr>
          <p:cNvSpPr/>
          <p:nvPr/>
        </p:nvSpPr>
        <p:spPr>
          <a:xfrm>
            <a:off x="179388" y="2624138"/>
            <a:ext cx="2293937" cy="36385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solidFill>
                  <a:prstClr val="white"/>
                </a:solidFill>
              </a:rPr>
              <a:t>Bir olay yaşadığınızda bir duygu belirmeden ve yorum katmadan özetlediniz.</a:t>
            </a:r>
            <a:endParaRPr lang="tr-TR" sz="2000" b="1" dirty="0">
              <a:solidFill>
                <a:srgbClr val="FFFF00"/>
              </a:solidFill>
            </a:endParaRPr>
          </a:p>
        </p:txBody>
      </p:sp>
      <p:sp>
        <p:nvSpPr>
          <p:cNvPr id="10" name="52 Yuvarlatılmış Dikdörtgen">
            <a:extLst>
              <a:ext uri="{FF2B5EF4-FFF2-40B4-BE49-F238E27FC236}">
                <a16:creationId xmlns:a16="http://schemas.microsoft.com/office/drawing/2014/main" id="{27FBF8C8-F0CA-4028-9F31-8A8407E64BE9}"/>
              </a:ext>
            </a:extLst>
          </p:cNvPr>
          <p:cNvSpPr/>
          <p:nvPr/>
        </p:nvSpPr>
        <p:spPr>
          <a:xfrm>
            <a:off x="207963" y="1509713"/>
            <a:ext cx="2292350" cy="7207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Olay</a:t>
            </a:r>
            <a:endParaRPr lang="tr-TR" sz="4000" b="1" dirty="0">
              <a:solidFill>
                <a:srgbClr val="FFFF00"/>
              </a:solidFill>
            </a:endParaRPr>
          </a:p>
        </p:txBody>
      </p:sp>
      <p:sp>
        <p:nvSpPr>
          <p:cNvPr id="8" name="52 Yuvarlatılmış Dikdörtgen">
            <a:extLst>
              <a:ext uri="{FF2B5EF4-FFF2-40B4-BE49-F238E27FC236}">
                <a16:creationId xmlns:a16="http://schemas.microsoft.com/office/drawing/2014/main" id="{03C33212-637E-9478-926D-F95455C1F715}"/>
              </a:ext>
            </a:extLst>
          </p:cNvPr>
          <p:cNvSpPr/>
          <p:nvPr/>
        </p:nvSpPr>
        <p:spPr>
          <a:xfrm>
            <a:off x="2627313" y="2624138"/>
            <a:ext cx="2293937" cy="3638550"/>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800" b="1" dirty="0">
                <a:solidFill>
                  <a:schemeClr val="bg1"/>
                </a:solidFill>
              </a:rPr>
              <a:t>Duruma ilişkin zihninizde</a:t>
            </a:r>
          </a:p>
          <a:p>
            <a:pPr algn="ctr" eaLnBrk="1" hangingPunct="1">
              <a:defRPr/>
            </a:pPr>
            <a:r>
              <a:rPr lang="tr-TR" sz="2800" b="1" dirty="0">
                <a:solidFill>
                  <a:schemeClr val="bg1"/>
                </a:solidFill>
              </a:rPr>
              <a:t>beliren düşünceleri</a:t>
            </a:r>
          </a:p>
          <a:p>
            <a:pPr algn="ctr" eaLnBrk="1" hangingPunct="1">
              <a:defRPr/>
            </a:pPr>
            <a:r>
              <a:rPr lang="tr-TR" sz="2800" b="1" dirty="0">
                <a:solidFill>
                  <a:schemeClr val="bg1"/>
                </a:solidFill>
              </a:rPr>
              <a:t>belirlediniz.</a:t>
            </a:r>
          </a:p>
        </p:txBody>
      </p:sp>
      <p:sp>
        <p:nvSpPr>
          <p:cNvPr id="9" name="52 Yuvarlatılmış Dikdörtgen">
            <a:extLst>
              <a:ext uri="{FF2B5EF4-FFF2-40B4-BE49-F238E27FC236}">
                <a16:creationId xmlns:a16="http://schemas.microsoft.com/office/drawing/2014/main" id="{233C8ACE-12B3-7C0F-193A-F552BE4B4F38}"/>
              </a:ext>
            </a:extLst>
          </p:cNvPr>
          <p:cNvSpPr/>
          <p:nvPr/>
        </p:nvSpPr>
        <p:spPr>
          <a:xfrm>
            <a:off x="2654300" y="1509713"/>
            <a:ext cx="2293938" cy="720725"/>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Düşünce </a:t>
            </a:r>
            <a:endParaRPr lang="tr-TR" sz="4000" b="1" dirty="0">
              <a:solidFill>
                <a:srgbClr val="FFFF00"/>
              </a:solidFill>
            </a:endParaRPr>
          </a:p>
        </p:txBody>
      </p:sp>
      <p:sp>
        <p:nvSpPr>
          <p:cNvPr id="12" name="52 Yuvarlatılmış Dikdörtgen">
            <a:extLst>
              <a:ext uri="{FF2B5EF4-FFF2-40B4-BE49-F238E27FC236}">
                <a16:creationId xmlns:a16="http://schemas.microsoft.com/office/drawing/2014/main" id="{718B0F5D-4411-BACD-BDC5-3109FAC734EC}"/>
              </a:ext>
            </a:extLst>
          </p:cNvPr>
          <p:cNvSpPr/>
          <p:nvPr/>
        </p:nvSpPr>
        <p:spPr>
          <a:xfrm>
            <a:off x="5060950" y="2636838"/>
            <a:ext cx="2292350" cy="36385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800" b="1" dirty="0">
                <a:solidFill>
                  <a:prstClr val="white"/>
                </a:solidFill>
              </a:rPr>
              <a:t>Düşünceniz vasıtası ile açığa çıkan duyguları belirlediniz.</a:t>
            </a:r>
            <a:endParaRPr lang="tr-TR" sz="2400" b="1" dirty="0">
              <a:solidFill>
                <a:srgbClr val="FFFF00"/>
              </a:solidFill>
            </a:endParaRPr>
          </a:p>
        </p:txBody>
      </p:sp>
      <p:sp>
        <p:nvSpPr>
          <p:cNvPr id="16" name="52 Yuvarlatılmış Dikdörtgen">
            <a:extLst>
              <a:ext uri="{FF2B5EF4-FFF2-40B4-BE49-F238E27FC236}">
                <a16:creationId xmlns:a16="http://schemas.microsoft.com/office/drawing/2014/main" id="{1C95F0B8-B955-5EA8-56A4-E36D3E395C92}"/>
              </a:ext>
            </a:extLst>
          </p:cNvPr>
          <p:cNvSpPr/>
          <p:nvPr/>
        </p:nvSpPr>
        <p:spPr>
          <a:xfrm>
            <a:off x="5087938" y="1522413"/>
            <a:ext cx="2292350" cy="7207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Duygu</a:t>
            </a:r>
            <a:endParaRPr lang="tr-TR" sz="4000" b="1" dirty="0">
              <a:solidFill>
                <a:srgbClr val="FFFF00"/>
              </a:solidFill>
            </a:endParaRPr>
          </a:p>
        </p:txBody>
      </p:sp>
      <p:sp>
        <p:nvSpPr>
          <p:cNvPr id="20" name="52 Yuvarlatılmış Dikdörtgen">
            <a:extLst>
              <a:ext uri="{FF2B5EF4-FFF2-40B4-BE49-F238E27FC236}">
                <a16:creationId xmlns:a16="http://schemas.microsoft.com/office/drawing/2014/main" id="{903A3709-0ACA-012A-BC3B-C9BD20E0A62C}"/>
              </a:ext>
            </a:extLst>
          </p:cNvPr>
          <p:cNvSpPr/>
          <p:nvPr/>
        </p:nvSpPr>
        <p:spPr>
          <a:xfrm>
            <a:off x="3170238" y="247650"/>
            <a:ext cx="5253037" cy="1054100"/>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000" b="1" dirty="0">
                <a:solidFill>
                  <a:srgbClr val="FFFF00"/>
                </a:solidFill>
              </a:rPr>
              <a:t>ÇATIŞMA YÖNETİMİ</a:t>
            </a:r>
            <a:endParaRPr lang="tr-TR" sz="3600" b="1" dirty="0">
              <a:solidFill>
                <a:srgbClr val="FFFF00"/>
              </a:solidFill>
            </a:endParaRPr>
          </a:p>
        </p:txBody>
      </p:sp>
      <p:sp>
        <p:nvSpPr>
          <p:cNvPr id="11" name="52 Yuvarlatılmış Dikdörtgen">
            <a:extLst>
              <a:ext uri="{FF2B5EF4-FFF2-40B4-BE49-F238E27FC236}">
                <a16:creationId xmlns:a16="http://schemas.microsoft.com/office/drawing/2014/main" id="{3649FFE0-D1DD-D202-F02A-6A30C3CA5F88}"/>
              </a:ext>
            </a:extLst>
          </p:cNvPr>
          <p:cNvSpPr/>
          <p:nvPr/>
        </p:nvSpPr>
        <p:spPr>
          <a:xfrm>
            <a:off x="7423150" y="2420938"/>
            <a:ext cx="4349750" cy="42481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tr-TR" altLang="en-US" sz="2000" b="1">
                <a:solidFill>
                  <a:srgbClr val="FFFFFF"/>
                </a:solidFill>
                <a:latin typeface="Maiandra GD" panose="020E0502030308020204" pitchFamily="34" charset="0"/>
              </a:rPr>
              <a:t>Çatışmasız bir iletişim için elinizden geldiği kadar nötr ve iletişime davet edici bir üslüpla. </a:t>
            </a:r>
          </a:p>
          <a:p>
            <a:pPr eaLnBrk="1" hangingPunct="1">
              <a:buFont typeface="Arial" panose="020B0604020202020204" pitchFamily="34" charset="0"/>
              <a:buChar char="•"/>
            </a:pPr>
            <a:r>
              <a:rPr lang="tr-TR" altLang="en-US" sz="2000" b="1">
                <a:solidFill>
                  <a:srgbClr val="FFFFFF"/>
                </a:solidFill>
                <a:latin typeface="Maiandra GD" panose="020E0502030308020204" pitchFamily="34" charset="0"/>
              </a:rPr>
              <a:t>Önce olayı özetleyin ardından olaya ilişkin düşüncenizi ve akabince açığa çıkan duygubuzu ifade edin.</a:t>
            </a:r>
          </a:p>
          <a:p>
            <a:pPr eaLnBrk="1" hangingPunct="1">
              <a:buFont typeface="Arial" panose="020B0604020202020204" pitchFamily="34" charset="0"/>
              <a:buChar char="•"/>
            </a:pPr>
            <a:r>
              <a:rPr lang="tr-TR" altLang="en-US" sz="2000" b="1">
                <a:solidFill>
                  <a:srgbClr val="FFFFFF"/>
                </a:solidFill>
                <a:latin typeface="Maiandra GD" panose="020E0502030308020204" pitchFamily="34" charset="0"/>
              </a:rPr>
              <a:t>Karşı tarafın duruma ilişkin düşünce ve duygularını ifade etmesine izin vererek uzlaşma konusunda istekli olun.</a:t>
            </a:r>
            <a:endParaRPr lang="tr-TR" altLang="en-US" b="1">
              <a:solidFill>
                <a:srgbClr val="FFFF00"/>
              </a:solidFill>
              <a:latin typeface="Maiandra GD" panose="020E0502030308020204" pitchFamily="34" charset="0"/>
            </a:endParaRPr>
          </a:p>
        </p:txBody>
      </p:sp>
      <p:sp>
        <p:nvSpPr>
          <p:cNvPr id="15" name="52 Yuvarlatılmış Dikdörtgen">
            <a:extLst>
              <a:ext uri="{FF2B5EF4-FFF2-40B4-BE49-F238E27FC236}">
                <a16:creationId xmlns:a16="http://schemas.microsoft.com/office/drawing/2014/main" id="{4F79B381-41BD-D7A0-4988-1D7D69CB021B}"/>
              </a:ext>
            </a:extLst>
          </p:cNvPr>
          <p:cNvSpPr/>
          <p:nvPr/>
        </p:nvSpPr>
        <p:spPr>
          <a:xfrm>
            <a:off x="7740650" y="1562100"/>
            <a:ext cx="3816350" cy="7207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4400" b="1">
                <a:solidFill>
                  <a:srgbClr val="FFFF00"/>
                </a:solidFill>
                <a:latin typeface="Maiandra GD" panose="020E0502030308020204" pitchFamily="34" charset="0"/>
              </a:rPr>
              <a:t>Davranış</a:t>
            </a:r>
            <a:endParaRPr lang="tr-TR" altLang="en-US" sz="4000" b="1">
              <a:solidFill>
                <a:srgbClr val="FFFF00"/>
              </a:solidFill>
              <a:latin typeface="Maiandra GD" panose="020E0502030308020204" pitchFamily="34" charset="0"/>
            </a:endParaRPr>
          </a:p>
        </p:txBody>
      </p:sp>
    </p:spTree>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9 Yuvarlatılmış Dikdörtgen">
            <a:extLst>
              <a:ext uri="{FF2B5EF4-FFF2-40B4-BE49-F238E27FC236}">
                <a16:creationId xmlns:a16="http://schemas.microsoft.com/office/drawing/2014/main" id="{CBDD9A8C-A9D6-0082-C592-E7EF5A4FE9AB}"/>
              </a:ext>
            </a:extLst>
          </p:cNvPr>
          <p:cNvSpPr/>
          <p:nvPr/>
        </p:nvSpPr>
        <p:spPr>
          <a:xfrm>
            <a:off x="1187450" y="803275"/>
            <a:ext cx="9145588" cy="1114425"/>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200" b="1" dirty="0"/>
          </a:p>
        </p:txBody>
      </p:sp>
      <p:sp>
        <p:nvSpPr>
          <p:cNvPr id="14" name="52 Yuvarlatılmış Dikdörtgen">
            <a:extLst>
              <a:ext uri="{FF2B5EF4-FFF2-40B4-BE49-F238E27FC236}">
                <a16:creationId xmlns:a16="http://schemas.microsoft.com/office/drawing/2014/main" id="{BE4EF770-B08E-973B-31AA-EF76BB66AA46}"/>
              </a:ext>
            </a:extLst>
          </p:cNvPr>
          <p:cNvSpPr/>
          <p:nvPr/>
        </p:nvSpPr>
        <p:spPr>
          <a:xfrm>
            <a:off x="330200" y="2557463"/>
            <a:ext cx="2586038" cy="40449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400" b="1">
                <a:solidFill>
                  <a:srgbClr val="FFFFFF"/>
                </a:solidFill>
                <a:latin typeface="Maiandra GD" panose="020E0502030308020204" pitchFamily="34" charset="0"/>
              </a:rPr>
              <a:t>Diyelim ki bir arkadaşınız bir toplantıda size selam vermeden geçti.</a:t>
            </a:r>
            <a:endParaRPr lang="tr-TR" altLang="en-US" sz="2400" b="1">
              <a:solidFill>
                <a:srgbClr val="FFFF00"/>
              </a:solidFill>
              <a:latin typeface="Maiandra GD" panose="020E0502030308020204" pitchFamily="34" charset="0"/>
            </a:endParaRPr>
          </a:p>
        </p:txBody>
      </p:sp>
      <p:sp>
        <p:nvSpPr>
          <p:cNvPr id="10" name="52 Yuvarlatılmış Dikdörtgen">
            <a:extLst>
              <a:ext uri="{FF2B5EF4-FFF2-40B4-BE49-F238E27FC236}">
                <a16:creationId xmlns:a16="http://schemas.microsoft.com/office/drawing/2014/main" id="{614E6CF0-2C2C-B245-348C-BEA2D641C3FD}"/>
              </a:ext>
            </a:extLst>
          </p:cNvPr>
          <p:cNvSpPr/>
          <p:nvPr/>
        </p:nvSpPr>
        <p:spPr>
          <a:xfrm>
            <a:off x="357188" y="1549400"/>
            <a:ext cx="2586037" cy="7207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Olay</a:t>
            </a:r>
            <a:endParaRPr lang="tr-TR" sz="4000" b="1" dirty="0">
              <a:solidFill>
                <a:srgbClr val="FFFF00"/>
              </a:solidFill>
            </a:endParaRPr>
          </a:p>
        </p:txBody>
      </p:sp>
      <p:sp>
        <p:nvSpPr>
          <p:cNvPr id="18" name="52 Yuvarlatılmış Dikdörtgen">
            <a:extLst>
              <a:ext uri="{FF2B5EF4-FFF2-40B4-BE49-F238E27FC236}">
                <a16:creationId xmlns:a16="http://schemas.microsoft.com/office/drawing/2014/main" id="{82AF47EC-EAE6-830F-6CCE-AC698031B9ED}"/>
              </a:ext>
            </a:extLst>
          </p:cNvPr>
          <p:cNvSpPr/>
          <p:nvPr/>
        </p:nvSpPr>
        <p:spPr>
          <a:xfrm>
            <a:off x="3170238" y="247650"/>
            <a:ext cx="5253037" cy="1054100"/>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ÖRNEK</a:t>
            </a:r>
          </a:p>
        </p:txBody>
      </p:sp>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9 Yuvarlatılmış Dikdörtgen">
            <a:extLst>
              <a:ext uri="{FF2B5EF4-FFF2-40B4-BE49-F238E27FC236}">
                <a16:creationId xmlns:a16="http://schemas.microsoft.com/office/drawing/2014/main" id="{F6FFD3A9-1949-8BA3-7893-7B4FA37E1A54}"/>
              </a:ext>
            </a:extLst>
          </p:cNvPr>
          <p:cNvSpPr/>
          <p:nvPr/>
        </p:nvSpPr>
        <p:spPr>
          <a:xfrm>
            <a:off x="1187450" y="803275"/>
            <a:ext cx="9145588" cy="1114425"/>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200" b="1" dirty="0"/>
          </a:p>
        </p:txBody>
      </p:sp>
      <p:sp>
        <p:nvSpPr>
          <p:cNvPr id="14" name="52 Yuvarlatılmış Dikdörtgen">
            <a:extLst>
              <a:ext uri="{FF2B5EF4-FFF2-40B4-BE49-F238E27FC236}">
                <a16:creationId xmlns:a16="http://schemas.microsoft.com/office/drawing/2014/main" id="{B5A7E213-8011-6F64-5349-9EB86CFA03BE}"/>
              </a:ext>
            </a:extLst>
          </p:cNvPr>
          <p:cNvSpPr/>
          <p:nvPr/>
        </p:nvSpPr>
        <p:spPr>
          <a:xfrm>
            <a:off x="330200" y="2557463"/>
            <a:ext cx="2586038" cy="40449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400" b="1">
                <a:solidFill>
                  <a:srgbClr val="FFFFFF"/>
                </a:solidFill>
                <a:latin typeface="Maiandra GD" panose="020E0502030308020204" pitchFamily="34" charset="0"/>
              </a:rPr>
              <a:t>Diyelim ki bir arkadaşınız bir toplantıda size selam vermeden geçti.</a:t>
            </a:r>
            <a:endParaRPr lang="tr-TR" altLang="en-US" sz="2400" b="1">
              <a:solidFill>
                <a:srgbClr val="FFFF00"/>
              </a:solidFill>
              <a:latin typeface="Maiandra GD" panose="020E0502030308020204" pitchFamily="34" charset="0"/>
            </a:endParaRPr>
          </a:p>
        </p:txBody>
      </p:sp>
      <p:sp>
        <p:nvSpPr>
          <p:cNvPr id="10" name="52 Yuvarlatılmış Dikdörtgen">
            <a:extLst>
              <a:ext uri="{FF2B5EF4-FFF2-40B4-BE49-F238E27FC236}">
                <a16:creationId xmlns:a16="http://schemas.microsoft.com/office/drawing/2014/main" id="{76185256-4F90-2F4B-5096-8B760334C60D}"/>
              </a:ext>
            </a:extLst>
          </p:cNvPr>
          <p:cNvSpPr/>
          <p:nvPr/>
        </p:nvSpPr>
        <p:spPr>
          <a:xfrm>
            <a:off x="357188" y="1549400"/>
            <a:ext cx="2586037" cy="7207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Olay</a:t>
            </a:r>
            <a:endParaRPr lang="tr-TR" sz="4000" b="1" dirty="0">
              <a:solidFill>
                <a:srgbClr val="FFFF00"/>
              </a:solidFill>
            </a:endParaRPr>
          </a:p>
        </p:txBody>
      </p:sp>
      <p:sp>
        <p:nvSpPr>
          <p:cNvPr id="18" name="52 Yuvarlatılmış Dikdörtgen">
            <a:extLst>
              <a:ext uri="{FF2B5EF4-FFF2-40B4-BE49-F238E27FC236}">
                <a16:creationId xmlns:a16="http://schemas.microsoft.com/office/drawing/2014/main" id="{20ED2924-7C3A-DBE9-8F90-9C176EB49D2D}"/>
              </a:ext>
            </a:extLst>
          </p:cNvPr>
          <p:cNvSpPr/>
          <p:nvPr/>
        </p:nvSpPr>
        <p:spPr>
          <a:xfrm>
            <a:off x="3170238" y="247650"/>
            <a:ext cx="5253037" cy="1054100"/>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ÖRNEK</a:t>
            </a:r>
          </a:p>
        </p:txBody>
      </p:sp>
      <p:sp>
        <p:nvSpPr>
          <p:cNvPr id="11" name="52 Yuvarlatılmış Dikdörtgen">
            <a:extLst>
              <a:ext uri="{FF2B5EF4-FFF2-40B4-BE49-F238E27FC236}">
                <a16:creationId xmlns:a16="http://schemas.microsoft.com/office/drawing/2014/main" id="{4FA63DF6-77D4-E8B5-DD51-D7D682993AA4}"/>
              </a:ext>
            </a:extLst>
          </p:cNvPr>
          <p:cNvSpPr/>
          <p:nvPr/>
        </p:nvSpPr>
        <p:spPr>
          <a:xfrm>
            <a:off x="3376613" y="5021263"/>
            <a:ext cx="2584450" cy="1581150"/>
          </a:xfrm>
          <a:prstGeom prst="roundRect">
            <a:avLst/>
          </a:prstGeom>
          <a:solidFill>
            <a:srgbClr val="0070C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 typeface="Arial" panose="020B0604020202020204" pitchFamily="34" charset="0"/>
              <a:buChar char="•"/>
              <a:defRPr/>
            </a:pPr>
            <a:r>
              <a:rPr lang="tr-TR" sz="2000" b="1" dirty="0">
                <a:solidFill>
                  <a:srgbClr val="FFFF00"/>
                </a:solidFill>
              </a:rPr>
              <a:t>Beni görmedi bir şey mi var acaba?</a:t>
            </a:r>
          </a:p>
        </p:txBody>
      </p:sp>
      <p:sp>
        <p:nvSpPr>
          <p:cNvPr id="12" name="52 Yuvarlatılmış Dikdörtgen">
            <a:extLst>
              <a:ext uri="{FF2B5EF4-FFF2-40B4-BE49-F238E27FC236}">
                <a16:creationId xmlns:a16="http://schemas.microsoft.com/office/drawing/2014/main" id="{E7169EF2-053D-CFF6-18A1-85800065F341}"/>
              </a:ext>
            </a:extLst>
          </p:cNvPr>
          <p:cNvSpPr/>
          <p:nvPr/>
        </p:nvSpPr>
        <p:spPr>
          <a:xfrm>
            <a:off x="3251200" y="1557338"/>
            <a:ext cx="2584450" cy="719137"/>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Düşünce </a:t>
            </a:r>
            <a:endParaRPr lang="tr-TR" sz="4000" b="1" dirty="0">
              <a:solidFill>
                <a:srgbClr val="FFFF00"/>
              </a:solidFill>
            </a:endParaRPr>
          </a:p>
        </p:txBody>
      </p:sp>
      <p:sp>
        <p:nvSpPr>
          <p:cNvPr id="8" name="52 Yuvarlatılmış Dikdörtgen">
            <a:extLst>
              <a:ext uri="{FF2B5EF4-FFF2-40B4-BE49-F238E27FC236}">
                <a16:creationId xmlns:a16="http://schemas.microsoft.com/office/drawing/2014/main" id="{AA635CE3-CA11-7962-C6DA-B214C41B198C}"/>
              </a:ext>
            </a:extLst>
          </p:cNvPr>
          <p:cNvSpPr/>
          <p:nvPr/>
        </p:nvSpPr>
        <p:spPr>
          <a:xfrm>
            <a:off x="3376613" y="2717800"/>
            <a:ext cx="2584450" cy="2151063"/>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 typeface="Arial" panose="020B0604020202020204" pitchFamily="34" charset="0"/>
              <a:buChar char="•"/>
              <a:defRPr/>
            </a:pPr>
            <a:r>
              <a:rPr lang="tr-TR" sz="2000" b="1" dirty="0">
                <a:solidFill>
                  <a:srgbClr val="FFFF00"/>
                </a:solidFill>
              </a:rPr>
              <a:t>Seni önemsemediğini düşündün.</a:t>
            </a:r>
          </a:p>
          <a:p>
            <a:pPr marL="342900" indent="-342900" eaLnBrk="1" hangingPunct="1">
              <a:buFont typeface="Arial" panose="020B0604020202020204" pitchFamily="34" charset="0"/>
              <a:buChar char="•"/>
              <a:defRPr/>
            </a:pPr>
            <a:r>
              <a:rPr lang="tr-TR" sz="2000" b="1" dirty="0">
                <a:solidFill>
                  <a:srgbClr val="FFFF00"/>
                </a:solidFill>
              </a:rPr>
              <a:t>Sana değer vermediğini düşündün.</a:t>
            </a:r>
          </a:p>
        </p:txBody>
      </p:sp>
    </p:spTree>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9 Yuvarlatılmış Dikdörtgen">
            <a:extLst>
              <a:ext uri="{FF2B5EF4-FFF2-40B4-BE49-F238E27FC236}">
                <a16:creationId xmlns:a16="http://schemas.microsoft.com/office/drawing/2014/main" id="{E9C92C09-6A26-5D06-81CD-B0E6E35DDD87}"/>
              </a:ext>
            </a:extLst>
          </p:cNvPr>
          <p:cNvSpPr/>
          <p:nvPr/>
        </p:nvSpPr>
        <p:spPr>
          <a:xfrm>
            <a:off x="1187450" y="803275"/>
            <a:ext cx="9145588" cy="1114425"/>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200" b="1" dirty="0"/>
          </a:p>
        </p:txBody>
      </p:sp>
      <p:sp>
        <p:nvSpPr>
          <p:cNvPr id="14" name="52 Yuvarlatılmış Dikdörtgen">
            <a:extLst>
              <a:ext uri="{FF2B5EF4-FFF2-40B4-BE49-F238E27FC236}">
                <a16:creationId xmlns:a16="http://schemas.microsoft.com/office/drawing/2014/main" id="{018272EE-02FA-F3F1-F2A9-A7667C25415A}"/>
              </a:ext>
            </a:extLst>
          </p:cNvPr>
          <p:cNvSpPr/>
          <p:nvPr/>
        </p:nvSpPr>
        <p:spPr>
          <a:xfrm>
            <a:off x="330200" y="2557463"/>
            <a:ext cx="2586038" cy="40449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400" b="1">
                <a:solidFill>
                  <a:srgbClr val="FFFFFF"/>
                </a:solidFill>
                <a:latin typeface="Maiandra GD" panose="020E0502030308020204" pitchFamily="34" charset="0"/>
              </a:rPr>
              <a:t>Diyelim ki bir arkadaşınız bir toplantıda size selam vermeden geçti.</a:t>
            </a:r>
            <a:endParaRPr lang="tr-TR" altLang="en-US" sz="2400" b="1">
              <a:solidFill>
                <a:srgbClr val="FFFF00"/>
              </a:solidFill>
              <a:latin typeface="Maiandra GD" panose="020E0502030308020204" pitchFamily="34" charset="0"/>
            </a:endParaRPr>
          </a:p>
        </p:txBody>
      </p:sp>
      <p:sp>
        <p:nvSpPr>
          <p:cNvPr id="10" name="52 Yuvarlatılmış Dikdörtgen">
            <a:extLst>
              <a:ext uri="{FF2B5EF4-FFF2-40B4-BE49-F238E27FC236}">
                <a16:creationId xmlns:a16="http://schemas.microsoft.com/office/drawing/2014/main" id="{4A65A587-B358-C38D-6852-40E0B446CA4E}"/>
              </a:ext>
            </a:extLst>
          </p:cNvPr>
          <p:cNvSpPr/>
          <p:nvPr/>
        </p:nvSpPr>
        <p:spPr>
          <a:xfrm>
            <a:off x="357188" y="1549400"/>
            <a:ext cx="2586037" cy="7207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Olay</a:t>
            </a:r>
            <a:endParaRPr lang="tr-TR" sz="4000" b="1" dirty="0">
              <a:solidFill>
                <a:srgbClr val="FFFF00"/>
              </a:solidFill>
            </a:endParaRPr>
          </a:p>
        </p:txBody>
      </p:sp>
      <p:sp>
        <p:nvSpPr>
          <p:cNvPr id="18" name="52 Yuvarlatılmış Dikdörtgen">
            <a:extLst>
              <a:ext uri="{FF2B5EF4-FFF2-40B4-BE49-F238E27FC236}">
                <a16:creationId xmlns:a16="http://schemas.microsoft.com/office/drawing/2014/main" id="{1DF8D899-3592-3429-885A-538CC16D7E43}"/>
              </a:ext>
            </a:extLst>
          </p:cNvPr>
          <p:cNvSpPr/>
          <p:nvPr/>
        </p:nvSpPr>
        <p:spPr>
          <a:xfrm>
            <a:off x="3170238" y="247650"/>
            <a:ext cx="5253037" cy="1054100"/>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ÖRNEK</a:t>
            </a:r>
          </a:p>
        </p:txBody>
      </p:sp>
      <p:sp>
        <p:nvSpPr>
          <p:cNvPr id="11" name="52 Yuvarlatılmış Dikdörtgen">
            <a:extLst>
              <a:ext uri="{FF2B5EF4-FFF2-40B4-BE49-F238E27FC236}">
                <a16:creationId xmlns:a16="http://schemas.microsoft.com/office/drawing/2014/main" id="{E091CC86-5E8C-0B7C-9B3F-0E6057C32491}"/>
              </a:ext>
            </a:extLst>
          </p:cNvPr>
          <p:cNvSpPr/>
          <p:nvPr/>
        </p:nvSpPr>
        <p:spPr>
          <a:xfrm>
            <a:off x="3376613" y="5021263"/>
            <a:ext cx="2584450" cy="1581150"/>
          </a:xfrm>
          <a:prstGeom prst="roundRect">
            <a:avLst/>
          </a:prstGeom>
          <a:solidFill>
            <a:srgbClr val="0070C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 typeface="Arial" panose="020B0604020202020204" pitchFamily="34" charset="0"/>
              <a:buChar char="•"/>
              <a:defRPr/>
            </a:pPr>
            <a:r>
              <a:rPr lang="tr-TR" sz="2000" b="1" dirty="0">
                <a:solidFill>
                  <a:srgbClr val="FFFF00"/>
                </a:solidFill>
              </a:rPr>
              <a:t>Beni görmedi bir şey mi var acaba?</a:t>
            </a:r>
          </a:p>
        </p:txBody>
      </p:sp>
      <p:sp>
        <p:nvSpPr>
          <p:cNvPr id="12" name="52 Yuvarlatılmış Dikdörtgen">
            <a:extLst>
              <a:ext uri="{FF2B5EF4-FFF2-40B4-BE49-F238E27FC236}">
                <a16:creationId xmlns:a16="http://schemas.microsoft.com/office/drawing/2014/main" id="{665EA124-5B2F-DF96-04AA-121735FDF0FF}"/>
              </a:ext>
            </a:extLst>
          </p:cNvPr>
          <p:cNvSpPr/>
          <p:nvPr/>
        </p:nvSpPr>
        <p:spPr>
          <a:xfrm>
            <a:off x="3251200" y="1557338"/>
            <a:ext cx="2584450" cy="719137"/>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Düşünce </a:t>
            </a:r>
            <a:endParaRPr lang="tr-TR" sz="4000" b="1" dirty="0">
              <a:solidFill>
                <a:srgbClr val="FFFF00"/>
              </a:solidFill>
            </a:endParaRPr>
          </a:p>
        </p:txBody>
      </p:sp>
      <p:sp>
        <p:nvSpPr>
          <p:cNvPr id="8" name="52 Yuvarlatılmış Dikdörtgen">
            <a:extLst>
              <a:ext uri="{FF2B5EF4-FFF2-40B4-BE49-F238E27FC236}">
                <a16:creationId xmlns:a16="http://schemas.microsoft.com/office/drawing/2014/main" id="{7EDBA1D6-C728-510C-7CC3-D71A6161A76D}"/>
              </a:ext>
            </a:extLst>
          </p:cNvPr>
          <p:cNvSpPr/>
          <p:nvPr/>
        </p:nvSpPr>
        <p:spPr>
          <a:xfrm>
            <a:off x="3376613" y="2717800"/>
            <a:ext cx="2584450" cy="2151063"/>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 typeface="Arial" panose="020B0604020202020204" pitchFamily="34" charset="0"/>
              <a:buChar char="•"/>
              <a:defRPr/>
            </a:pPr>
            <a:r>
              <a:rPr lang="tr-TR" sz="2000" b="1" dirty="0">
                <a:solidFill>
                  <a:srgbClr val="FFFF00"/>
                </a:solidFill>
              </a:rPr>
              <a:t>Seni önemsemediğini düşündün.</a:t>
            </a:r>
          </a:p>
          <a:p>
            <a:pPr marL="342900" indent="-342900" eaLnBrk="1" hangingPunct="1">
              <a:buFont typeface="Arial" panose="020B0604020202020204" pitchFamily="34" charset="0"/>
              <a:buChar char="•"/>
              <a:defRPr/>
            </a:pPr>
            <a:r>
              <a:rPr lang="tr-TR" sz="2000" b="1" dirty="0">
                <a:solidFill>
                  <a:srgbClr val="FFFF00"/>
                </a:solidFill>
              </a:rPr>
              <a:t>Sana değer vermediğini düşündün.</a:t>
            </a:r>
          </a:p>
        </p:txBody>
      </p:sp>
      <p:sp>
        <p:nvSpPr>
          <p:cNvPr id="9" name="52 Yuvarlatılmış Dikdörtgen">
            <a:extLst>
              <a:ext uri="{FF2B5EF4-FFF2-40B4-BE49-F238E27FC236}">
                <a16:creationId xmlns:a16="http://schemas.microsoft.com/office/drawing/2014/main" id="{856DC85F-95E4-3273-3413-03144E711DA1}"/>
              </a:ext>
            </a:extLst>
          </p:cNvPr>
          <p:cNvSpPr/>
          <p:nvPr/>
        </p:nvSpPr>
        <p:spPr>
          <a:xfrm>
            <a:off x="6138863" y="1530350"/>
            <a:ext cx="2284412" cy="741363"/>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Duygu</a:t>
            </a:r>
            <a:endParaRPr lang="tr-TR" sz="4000" b="1" dirty="0">
              <a:solidFill>
                <a:srgbClr val="FFFF00"/>
              </a:solidFill>
            </a:endParaRPr>
          </a:p>
        </p:txBody>
      </p:sp>
      <p:sp>
        <p:nvSpPr>
          <p:cNvPr id="15" name="52 Yuvarlatılmış Dikdörtgen">
            <a:extLst>
              <a:ext uri="{FF2B5EF4-FFF2-40B4-BE49-F238E27FC236}">
                <a16:creationId xmlns:a16="http://schemas.microsoft.com/office/drawing/2014/main" id="{F7667415-20EB-C2E2-E072-4456A9550757}"/>
              </a:ext>
            </a:extLst>
          </p:cNvPr>
          <p:cNvSpPr/>
          <p:nvPr/>
        </p:nvSpPr>
        <p:spPr>
          <a:xfrm>
            <a:off x="6156325" y="2717800"/>
            <a:ext cx="2416175" cy="2151063"/>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solidFill>
                  <a:prstClr val="white"/>
                </a:solidFill>
              </a:rPr>
              <a:t>Kırgınlık</a:t>
            </a:r>
          </a:p>
          <a:p>
            <a:pPr algn="ctr" eaLnBrk="1" hangingPunct="1">
              <a:defRPr/>
            </a:pPr>
            <a:r>
              <a:rPr lang="tr-TR" sz="2400" b="1" dirty="0">
                <a:solidFill>
                  <a:prstClr val="white"/>
                </a:solidFill>
              </a:rPr>
              <a:t>Kızgınlık</a:t>
            </a:r>
            <a:endParaRPr lang="tr-TR" sz="2400" b="1" dirty="0">
              <a:solidFill>
                <a:srgbClr val="FFFF00"/>
              </a:solidFill>
            </a:endParaRPr>
          </a:p>
        </p:txBody>
      </p:sp>
      <p:sp>
        <p:nvSpPr>
          <p:cNvPr id="16" name="52 Yuvarlatılmış Dikdörtgen">
            <a:extLst>
              <a:ext uri="{FF2B5EF4-FFF2-40B4-BE49-F238E27FC236}">
                <a16:creationId xmlns:a16="http://schemas.microsoft.com/office/drawing/2014/main" id="{E9FC847A-4FEB-2E8A-0FF2-ABCDE03B607B}"/>
              </a:ext>
            </a:extLst>
          </p:cNvPr>
          <p:cNvSpPr/>
          <p:nvPr/>
        </p:nvSpPr>
        <p:spPr>
          <a:xfrm>
            <a:off x="6156325" y="5084763"/>
            <a:ext cx="2416175" cy="1517650"/>
          </a:xfrm>
          <a:prstGeom prst="roundRect">
            <a:avLst/>
          </a:prstGeom>
          <a:solidFill>
            <a:srgbClr val="0070C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400" b="1">
                <a:solidFill>
                  <a:srgbClr val="FFFFFF"/>
                </a:solidFill>
                <a:latin typeface="Maiandra GD" panose="020E0502030308020204" pitchFamily="34" charset="0"/>
              </a:rPr>
              <a:t>Merak</a:t>
            </a:r>
          </a:p>
          <a:p>
            <a:pPr algn="ctr" eaLnBrk="1" hangingPunct="1"/>
            <a:r>
              <a:rPr lang="tr-TR" altLang="en-US" sz="2400" b="1">
                <a:solidFill>
                  <a:srgbClr val="FFFFFF"/>
                </a:solidFill>
                <a:latin typeface="Maiandra GD" panose="020E0502030308020204" pitchFamily="34" charset="0"/>
              </a:rPr>
              <a:t>Şaşırma</a:t>
            </a:r>
            <a:endParaRPr lang="tr-TR" altLang="en-US" sz="2400" b="1">
              <a:solidFill>
                <a:srgbClr val="FFFF00"/>
              </a:solidFill>
              <a:latin typeface="Maiandra GD" panose="020E0502030308020204" pitchFamily="34" charset="0"/>
            </a:endParaRPr>
          </a:p>
        </p:txBody>
      </p:sp>
    </p:spTree>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9 Yuvarlatılmış Dikdörtgen">
            <a:extLst>
              <a:ext uri="{FF2B5EF4-FFF2-40B4-BE49-F238E27FC236}">
                <a16:creationId xmlns:a16="http://schemas.microsoft.com/office/drawing/2014/main" id="{2E572175-E90E-67F5-27F4-63295005474A}"/>
              </a:ext>
            </a:extLst>
          </p:cNvPr>
          <p:cNvSpPr/>
          <p:nvPr/>
        </p:nvSpPr>
        <p:spPr>
          <a:xfrm>
            <a:off x="1187450" y="803275"/>
            <a:ext cx="9145588" cy="1114425"/>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200" b="1" dirty="0"/>
          </a:p>
        </p:txBody>
      </p:sp>
      <p:sp>
        <p:nvSpPr>
          <p:cNvPr id="14" name="52 Yuvarlatılmış Dikdörtgen">
            <a:extLst>
              <a:ext uri="{FF2B5EF4-FFF2-40B4-BE49-F238E27FC236}">
                <a16:creationId xmlns:a16="http://schemas.microsoft.com/office/drawing/2014/main" id="{E0FDF0BE-0B87-60A3-FB7F-1DA7C03F661C}"/>
              </a:ext>
            </a:extLst>
          </p:cNvPr>
          <p:cNvSpPr/>
          <p:nvPr/>
        </p:nvSpPr>
        <p:spPr>
          <a:xfrm>
            <a:off x="330200" y="2557463"/>
            <a:ext cx="2586038" cy="40449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400" b="1">
                <a:solidFill>
                  <a:srgbClr val="FFFFFF"/>
                </a:solidFill>
                <a:latin typeface="Maiandra GD" panose="020E0502030308020204" pitchFamily="34" charset="0"/>
              </a:rPr>
              <a:t>Diyelim ki bir arkadaşınız bir toplantıda size selam vermeden geçti.</a:t>
            </a:r>
            <a:endParaRPr lang="tr-TR" altLang="en-US" sz="2400" b="1">
              <a:solidFill>
                <a:srgbClr val="FFFF00"/>
              </a:solidFill>
              <a:latin typeface="Maiandra GD" panose="020E0502030308020204" pitchFamily="34" charset="0"/>
            </a:endParaRPr>
          </a:p>
        </p:txBody>
      </p:sp>
      <p:sp>
        <p:nvSpPr>
          <p:cNvPr id="10" name="52 Yuvarlatılmış Dikdörtgen">
            <a:extLst>
              <a:ext uri="{FF2B5EF4-FFF2-40B4-BE49-F238E27FC236}">
                <a16:creationId xmlns:a16="http://schemas.microsoft.com/office/drawing/2014/main" id="{13631F2E-1AC6-36E7-924C-CE5ED9A51A69}"/>
              </a:ext>
            </a:extLst>
          </p:cNvPr>
          <p:cNvSpPr/>
          <p:nvPr/>
        </p:nvSpPr>
        <p:spPr>
          <a:xfrm>
            <a:off x="357188" y="1549400"/>
            <a:ext cx="2586037" cy="7207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Olay</a:t>
            </a:r>
            <a:endParaRPr lang="tr-TR" sz="4000" b="1" dirty="0">
              <a:solidFill>
                <a:srgbClr val="FFFF00"/>
              </a:solidFill>
            </a:endParaRPr>
          </a:p>
        </p:txBody>
      </p:sp>
      <p:sp>
        <p:nvSpPr>
          <p:cNvPr id="18" name="52 Yuvarlatılmış Dikdörtgen">
            <a:extLst>
              <a:ext uri="{FF2B5EF4-FFF2-40B4-BE49-F238E27FC236}">
                <a16:creationId xmlns:a16="http://schemas.microsoft.com/office/drawing/2014/main" id="{094B213B-1E51-42D4-4933-80886247D5DF}"/>
              </a:ext>
            </a:extLst>
          </p:cNvPr>
          <p:cNvSpPr/>
          <p:nvPr/>
        </p:nvSpPr>
        <p:spPr>
          <a:xfrm>
            <a:off x="3170238" y="247650"/>
            <a:ext cx="5253037" cy="1054100"/>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ÖRNEK</a:t>
            </a:r>
          </a:p>
        </p:txBody>
      </p:sp>
      <p:sp>
        <p:nvSpPr>
          <p:cNvPr id="11" name="52 Yuvarlatılmış Dikdörtgen">
            <a:extLst>
              <a:ext uri="{FF2B5EF4-FFF2-40B4-BE49-F238E27FC236}">
                <a16:creationId xmlns:a16="http://schemas.microsoft.com/office/drawing/2014/main" id="{2B2FD301-F2D1-A040-3EDD-9FCDEF9F670C}"/>
              </a:ext>
            </a:extLst>
          </p:cNvPr>
          <p:cNvSpPr/>
          <p:nvPr/>
        </p:nvSpPr>
        <p:spPr>
          <a:xfrm>
            <a:off x="3376613" y="4797425"/>
            <a:ext cx="2584450" cy="1884363"/>
          </a:xfrm>
          <a:prstGeom prst="roundRect">
            <a:avLst/>
          </a:prstGeom>
          <a:solidFill>
            <a:srgbClr val="0070C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 typeface="Arial" panose="020B0604020202020204" pitchFamily="34" charset="0"/>
              <a:buChar char="•"/>
              <a:defRPr/>
            </a:pPr>
            <a:r>
              <a:rPr lang="tr-TR" sz="2000" b="1" dirty="0">
                <a:solidFill>
                  <a:srgbClr val="FFFF00"/>
                </a:solidFill>
              </a:rPr>
              <a:t>Beni görmedi bir şey mi var acaba?</a:t>
            </a:r>
          </a:p>
        </p:txBody>
      </p:sp>
      <p:sp>
        <p:nvSpPr>
          <p:cNvPr id="12" name="52 Yuvarlatılmış Dikdörtgen">
            <a:extLst>
              <a:ext uri="{FF2B5EF4-FFF2-40B4-BE49-F238E27FC236}">
                <a16:creationId xmlns:a16="http://schemas.microsoft.com/office/drawing/2014/main" id="{E3CE8B8C-D791-B8A6-2AD3-357FA0CB077D}"/>
              </a:ext>
            </a:extLst>
          </p:cNvPr>
          <p:cNvSpPr/>
          <p:nvPr/>
        </p:nvSpPr>
        <p:spPr>
          <a:xfrm>
            <a:off x="3251200" y="1557338"/>
            <a:ext cx="2584450" cy="719137"/>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Düşünce </a:t>
            </a:r>
            <a:endParaRPr lang="tr-TR" sz="4000" b="1" dirty="0">
              <a:solidFill>
                <a:srgbClr val="FFFF00"/>
              </a:solidFill>
            </a:endParaRPr>
          </a:p>
        </p:txBody>
      </p:sp>
      <p:sp>
        <p:nvSpPr>
          <p:cNvPr id="8" name="52 Yuvarlatılmış Dikdörtgen">
            <a:extLst>
              <a:ext uri="{FF2B5EF4-FFF2-40B4-BE49-F238E27FC236}">
                <a16:creationId xmlns:a16="http://schemas.microsoft.com/office/drawing/2014/main" id="{F4882319-5C54-8056-6635-EC34BD824D1A}"/>
              </a:ext>
            </a:extLst>
          </p:cNvPr>
          <p:cNvSpPr/>
          <p:nvPr/>
        </p:nvSpPr>
        <p:spPr>
          <a:xfrm>
            <a:off x="3376613" y="2492375"/>
            <a:ext cx="2584450" cy="2152650"/>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 typeface="Arial" panose="020B0604020202020204" pitchFamily="34" charset="0"/>
              <a:buChar char="•"/>
              <a:defRPr/>
            </a:pPr>
            <a:r>
              <a:rPr lang="tr-TR" sz="2000" b="1" dirty="0">
                <a:solidFill>
                  <a:srgbClr val="FFFF00"/>
                </a:solidFill>
              </a:rPr>
              <a:t>Seni önemsemediğini düşündün.</a:t>
            </a:r>
          </a:p>
          <a:p>
            <a:pPr marL="342900" indent="-342900" eaLnBrk="1" hangingPunct="1">
              <a:buFont typeface="Arial" panose="020B0604020202020204" pitchFamily="34" charset="0"/>
              <a:buChar char="•"/>
              <a:defRPr/>
            </a:pPr>
            <a:r>
              <a:rPr lang="tr-TR" sz="2000" b="1" dirty="0">
                <a:solidFill>
                  <a:srgbClr val="FFFF00"/>
                </a:solidFill>
              </a:rPr>
              <a:t>Sana değer vermediğini düşündün.</a:t>
            </a:r>
          </a:p>
        </p:txBody>
      </p:sp>
      <p:sp>
        <p:nvSpPr>
          <p:cNvPr id="9" name="52 Yuvarlatılmış Dikdörtgen">
            <a:extLst>
              <a:ext uri="{FF2B5EF4-FFF2-40B4-BE49-F238E27FC236}">
                <a16:creationId xmlns:a16="http://schemas.microsoft.com/office/drawing/2014/main" id="{3FC4DCD2-28DB-5B2D-DD2E-B7F58DF1D649}"/>
              </a:ext>
            </a:extLst>
          </p:cNvPr>
          <p:cNvSpPr/>
          <p:nvPr/>
        </p:nvSpPr>
        <p:spPr>
          <a:xfrm>
            <a:off x="6138863" y="1530350"/>
            <a:ext cx="2284412" cy="741363"/>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Duygu</a:t>
            </a:r>
            <a:endParaRPr lang="tr-TR" sz="4000" b="1" dirty="0">
              <a:solidFill>
                <a:srgbClr val="FFFF00"/>
              </a:solidFill>
            </a:endParaRPr>
          </a:p>
        </p:txBody>
      </p:sp>
      <p:sp>
        <p:nvSpPr>
          <p:cNvPr id="15" name="52 Yuvarlatılmış Dikdörtgen">
            <a:extLst>
              <a:ext uri="{FF2B5EF4-FFF2-40B4-BE49-F238E27FC236}">
                <a16:creationId xmlns:a16="http://schemas.microsoft.com/office/drawing/2014/main" id="{AE02FACF-001B-982B-B77E-2C289D6A53D5}"/>
              </a:ext>
            </a:extLst>
          </p:cNvPr>
          <p:cNvSpPr/>
          <p:nvPr/>
        </p:nvSpPr>
        <p:spPr>
          <a:xfrm>
            <a:off x="6156325" y="2492375"/>
            <a:ext cx="2416175" cy="21526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solidFill>
                  <a:prstClr val="white"/>
                </a:solidFill>
              </a:rPr>
              <a:t>Kırgınlık</a:t>
            </a:r>
          </a:p>
          <a:p>
            <a:pPr algn="ctr" eaLnBrk="1" hangingPunct="1">
              <a:defRPr/>
            </a:pPr>
            <a:r>
              <a:rPr lang="tr-TR" sz="2400" b="1" dirty="0">
                <a:solidFill>
                  <a:prstClr val="white"/>
                </a:solidFill>
              </a:rPr>
              <a:t>Kızgınlık</a:t>
            </a:r>
            <a:endParaRPr lang="tr-TR" sz="2400" b="1" dirty="0">
              <a:solidFill>
                <a:srgbClr val="FFFF00"/>
              </a:solidFill>
            </a:endParaRPr>
          </a:p>
        </p:txBody>
      </p:sp>
      <p:sp>
        <p:nvSpPr>
          <p:cNvPr id="16" name="52 Yuvarlatılmış Dikdörtgen">
            <a:extLst>
              <a:ext uri="{FF2B5EF4-FFF2-40B4-BE49-F238E27FC236}">
                <a16:creationId xmlns:a16="http://schemas.microsoft.com/office/drawing/2014/main" id="{0DEFC694-D3FB-0C46-099C-713455B18D3E}"/>
              </a:ext>
            </a:extLst>
          </p:cNvPr>
          <p:cNvSpPr/>
          <p:nvPr/>
        </p:nvSpPr>
        <p:spPr>
          <a:xfrm>
            <a:off x="6156325" y="4860925"/>
            <a:ext cx="2416175" cy="1808163"/>
          </a:xfrm>
          <a:prstGeom prst="roundRect">
            <a:avLst/>
          </a:prstGeom>
          <a:solidFill>
            <a:srgbClr val="0070C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400" b="1">
                <a:solidFill>
                  <a:srgbClr val="FFFFFF"/>
                </a:solidFill>
                <a:latin typeface="Maiandra GD" panose="020E0502030308020204" pitchFamily="34" charset="0"/>
              </a:rPr>
              <a:t>Merak</a:t>
            </a:r>
          </a:p>
          <a:p>
            <a:pPr algn="ctr" eaLnBrk="1" hangingPunct="1"/>
            <a:r>
              <a:rPr lang="tr-TR" altLang="en-US" sz="2400" b="1">
                <a:solidFill>
                  <a:srgbClr val="FFFFFF"/>
                </a:solidFill>
                <a:latin typeface="Maiandra GD" panose="020E0502030308020204" pitchFamily="34" charset="0"/>
              </a:rPr>
              <a:t>Şaşırma</a:t>
            </a:r>
            <a:endParaRPr lang="tr-TR" altLang="en-US" sz="2400" b="1">
              <a:solidFill>
                <a:srgbClr val="FFFF00"/>
              </a:solidFill>
              <a:latin typeface="Maiandra GD" panose="020E0502030308020204" pitchFamily="34" charset="0"/>
            </a:endParaRPr>
          </a:p>
        </p:txBody>
      </p:sp>
      <p:sp>
        <p:nvSpPr>
          <p:cNvPr id="17" name="52 Yuvarlatılmış Dikdörtgen">
            <a:extLst>
              <a:ext uri="{FF2B5EF4-FFF2-40B4-BE49-F238E27FC236}">
                <a16:creationId xmlns:a16="http://schemas.microsoft.com/office/drawing/2014/main" id="{235D943A-6004-1869-53FA-2C67E1FF242D}"/>
              </a:ext>
            </a:extLst>
          </p:cNvPr>
          <p:cNvSpPr/>
          <p:nvPr/>
        </p:nvSpPr>
        <p:spPr>
          <a:xfrm>
            <a:off x="8893175" y="2492375"/>
            <a:ext cx="2808288" cy="207962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400" b="1">
                <a:solidFill>
                  <a:srgbClr val="FFFFFF"/>
                </a:solidFill>
                <a:latin typeface="Maiandra GD" panose="020E0502030308020204" pitchFamily="34" charset="0"/>
              </a:rPr>
              <a:t>Onu görmezden gelerek küsler diyaloğu davranışı sergilediniz.</a:t>
            </a:r>
            <a:endParaRPr lang="tr-TR" altLang="en-US" sz="2400" b="1">
              <a:solidFill>
                <a:srgbClr val="FFFF00"/>
              </a:solidFill>
              <a:latin typeface="Maiandra GD" panose="020E0502030308020204" pitchFamily="34" charset="0"/>
            </a:endParaRPr>
          </a:p>
        </p:txBody>
      </p:sp>
      <p:sp>
        <p:nvSpPr>
          <p:cNvPr id="19" name="52 Yuvarlatılmış Dikdörtgen">
            <a:extLst>
              <a:ext uri="{FF2B5EF4-FFF2-40B4-BE49-F238E27FC236}">
                <a16:creationId xmlns:a16="http://schemas.microsoft.com/office/drawing/2014/main" id="{D12A5B5A-B72B-CD6B-190E-15EAD3529F80}"/>
              </a:ext>
            </a:extLst>
          </p:cNvPr>
          <p:cNvSpPr/>
          <p:nvPr/>
        </p:nvSpPr>
        <p:spPr>
          <a:xfrm>
            <a:off x="8764588" y="1539875"/>
            <a:ext cx="2936875" cy="71120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4400" b="1">
                <a:solidFill>
                  <a:srgbClr val="FFFF00"/>
                </a:solidFill>
                <a:latin typeface="Maiandra GD" panose="020E0502030308020204" pitchFamily="34" charset="0"/>
              </a:rPr>
              <a:t>Davranış</a:t>
            </a:r>
            <a:endParaRPr lang="tr-TR" altLang="en-US" sz="4000" b="1">
              <a:solidFill>
                <a:srgbClr val="FFFF00"/>
              </a:solidFill>
              <a:latin typeface="Maiandra GD" panose="020E0502030308020204" pitchFamily="34" charset="0"/>
            </a:endParaRPr>
          </a:p>
        </p:txBody>
      </p:sp>
      <p:sp>
        <p:nvSpPr>
          <p:cNvPr id="20" name="52 Yuvarlatılmış Dikdörtgen">
            <a:extLst>
              <a:ext uri="{FF2B5EF4-FFF2-40B4-BE49-F238E27FC236}">
                <a16:creationId xmlns:a16="http://schemas.microsoft.com/office/drawing/2014/main" id="{8AFD9437-5B8E-0AF5-A74B-AE9A65525AF9}"/>
              </a:ext>
            </a:extLst>
          </p:cNvPr>
          <p:cNvSpPr/>
          <p:nvPr/>
        </p:nvSpPr>
        <p:spPr>
          <a:xfrm>
            <a:off x="8948738" y="4860925"/>
            <a:ext cx="2752725" cy="1808163"/>
          </a:xfrm>
          <a:prstGeom prst="roundRect">
            <a:avLst/>
          </a:prstGeom>
          <a:solidFill>
            <a:srgbClr val="0070C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solidFill>
                  <a:prstClr val="white"/>
                </a:solidFill>
              </a:rPr>
              <a:t>Durumu, düşüncenizi ve duygularınız nötr bir şekilde ifade ettiniz.</a:t>
            </a:r>
            <a:endParaRPr lang="tr-TR" sz="2400" b="1" dirty="0">
              <a:solidFill>
                <a:srgbClr val="FFFF00"/>
              </a:solidFill>
            </a:endParaRPr>
          </a:p>
        </p:txBody>
      </p:sp>
    </p:spTree>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a:extLst>
              <a:ext uri="{FF2B5EF4-FFF2-40B4-BE49-F238E27FC236}">
                <a16:creationId xmlns:a16="http://schemas.microsoft.com/office/drawing/2014/main" id="{51E562CB-A338-E08F-B553-2969D0BD2B07}"/>
              </a:ext>
            </a:extLst>
          </p:cNvPr>
          <p:cNvSpPr/>
          <p:nvPr/>
        </p:nvSpPr>
        <p:spPr>
          <a:xfrm>
            <a:off x="2844800" y="1196975"/>
            <a:ext cx="5975350" cy="5184775"/>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5" name="4 Yuvarlatılmış Dikdörtgen">
            <a:extLst>
              <a:ext uri="{FF2B5EF4-FFF2-40B4-BE49-F238E27FC236}">
                <a16:creationId xmlns:a16="http://schemas.microsoft.com/office/drawing/2014/main" id="{5C473FE0-86B9-F455-0EFD-3AA4A4ECB223}"/>
              </a:ext>
            </a:extLst>
          </p:cNvPr>
          <p:cNvSpPr/>
          <p:nvPr/>
        </p:nvSpPr>
        <p:spPr>
          <a:xfrm>
            <a:off x="611188" y="2349500"/>
            <a:ext cx="10585450" cy="3671888"/>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3600" b="1">
                <a:solidFill>
                  <a:srgbClr val="FFFFFF"/>
                </a:solidFill>
                <a:latin typeface="Maiandra GD" panose="020E0502030308020204" pitchFamily="34" charset="0"/>
              </a:rPr>
              <a:t>Birey aynı durum için birden fazla düşünce geliştirebilir ve geliştirdiği düşünce üzerinden de onlarca duygu hissedebilir. Bu durumda davranışları da çeşitlilik arz edebilir. Tercih ettiği her davranış aslında bir çatışma türü olarak karşımıza çıkar. </a:t>
            </a:r>
            <a:endParaRPr lang="tr-TR" altLang="en-US" sz="3600" b="1">
              <a:solidFill>
                <a:srgbClr val="FFFF00"/>
              </a:solidFill>
              <a:latin typeface="Maiandra GD" panose="020E0502030308020204" pitchFamily="34" charset="0"/>
            </a:endParaRPr>
          </a:p>
        </p:txBody>
      </p:sp>
      <p:sp>
        <p:nvSpPr>
          <p:cNvPr id="8" name="7 Yuvarlatılmış Dikdörtgen">
            <a:extLst>
              <a:ext uri="{FF2B5EF4-FFF2-40B4-BE49-F238E27FC236}">
                <a16:creationId xmlns:a16="http://schemas.microsoft.com/office/drawing/2014/main" id="{1DDB5C40-71B2-037F-F7D8-D9C9A2BCF3A1}"/>
              </a:ext>
            </a:extLst>
          </p:cNvPr>
          <p:cNvSpPr/>
          <p:nvPr/>
        </p:nvSpPr>
        <p:spPr>
          <a:xfrm>
            <a:off x="4068763" y="333375"/>
            <a:ext cx="3600450" cy="1727200"/>
          </a:xfrm>
          <a:prstGeom prst="roundRect">
            <a:avLst/>
          </a:prstGeom>
          <a:solidFill>
            <a:srgbClr val="FF0000"/>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3600" b="1">
                <a:solidFill>
                  <a:srgbClr val="FFFF00"/>
                </a:solidFill>
                <a:latin typeface="Maiandra GD" panose="020E0502030308020204" pitchFamily="34" charset="0"/>
              </a:rPr>
              <a:t>Çatışma Yönetimi</a:t>
            </a:r>
          </a:p>
        </p:txBody>
      </p:sp>
    </p:spTree>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9 Yuvarlatılmış Dikdörtgen">
            <a:extLst>
              <a:ext uri="{FF2B5EF4-FFF2-40B4-BE49-F238E27FC236}">
                <a16:creationId xmlns:a16="http://schemas.microsoft.com/office/drawing/2014/main" id="{E9A629AF-7952-50E1-0883-619AFDA4CAEB}"/>
              </a:ext>
            </a:extLst>
          </p:cNvPr>
          <p:cNvSpPr/>
          <p:nvPr/>
        </p:nvSpPr>
        <p:spPr>
          <a:xfrm>
            <a:off x="1187450" y="803275"/>
            <a:ext cx="9145588" cy="1054100"/>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200" b="1" dirty="0"/>
          </a:p>
        </p:txBody>
      </p:sp>
      <p:sp>
        <p:nvSpPr>
          <p:cNvPr id="14" name="52 Yuvarlatılmış Dikdörtgen">
            <a:extLst>
              <a:ext uri="{FF2B5EF4-FFF2-40B4-BE49-F238E27FC236}">
                <a16:creationId xmlns:a16="http://schemas.microsoft.com/office/drawing/2014/main" id="{4145F017-5314-3080-92EE-259DDCB5F2DC}"/>
              </a:ext>
            </a:extLst>
          </p:cNvPr>
          <p:cNvSpPr/>
          <p:nvPr/>
        </p:nvSpPr>
        <p:spPr>
          <a:xfrm>
            <a:off x="330200" y="2530475"/>
            <a:ext cx="2586038" cy="39941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400" b="1">
                <a:solidFill>
                  <a:srgbClr val="FFFFFF"/>
                </a:solidFill>
                <a:latin typeface="Maiandra GD" panose="020E0502030308020204" pitchFamily="34" charset="0"/>
              </a:rPr>
              <a:t>Diyelim ki bir arkadaşınız bir toplantıda size selam vermeden geçti.</a:t>
            </a:r>
            <a:endParaRPr lang="tr-TR" altLang="en-US" sz="2400" b="1">
              <a:solidFill>
                <a:srgbClr val="FFFF00"/>
              </a:solidFill>
              <a:latin typeface="Maiandra GD" panose="020E0502030308020204" pitchFamily="34" charset="0"/>
            </a:endParaRPr>
          </a:p>
        </p:txBody>
      </p:sp>
      <p:sp>
        <p:nvSpPr>
          <p:cNvPr id="16" name="52 Yuvarlatılmış Dikdörtgen">
            <a:extLst>
              <a:ext uri="{FF2B5EF4-FFF2-40B4-BE49-F238E27FC236}">
                <a16:creationId xmlns:a16="http://schemas.microsoft.com/office/drawing/2014/main" id="{6884180F-01DC-E01B-63C5-5E416AF884D9}"/>
              </a:ext>
            </a:extLst>
          </p:cNvPr>
          <p:cNvSpPr/>
          <p:nvPr/>
        </p:nvSpPr>
        <p:spPr>
          <a:xfrm>
            <a:off x="9082088" y="2525713"/>
            <a:ext cx="2416175" cy="11620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800" b="1" dirty="0">
                <a:solidFill>
                  <a:schemeClr val="bg1"/>
                </a:solidFill>
              </a:rPr>
              <a:t>Küsmek</a:t>
            </a:r>
          </a:p>
        </p:txBody>
      </p:sp>
      <p:sp>
        <p:nvSpPr>
          <p:cNvPr id="10" name="52 Yuvarlatılmış Dikdörtgen">
            <a:extLst>
              <a:ext uri="{FF2B5EF4-FFF2-40B4-BE49-F238E27FC236}">
                <a16:creationId xmlns:a16="http://schemas.microsoft.com/office/drawing/2014/main" id="{68102444-DB95-E240-FE2C-7AD6743B81BD}"/>
              </a:ext>
            </a:extLst>
          </p:cNvPr>
          <p:cNvSpPr/>
          <p:nvPr/>
        </p:nvSpPr>
        <p:spPr>
          <a:xfrm>
            <a:off x="357188" y="1477963"/>
            <a:ext cx="2586037" cy="719137"/>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Olay</a:t>
            </a:r>
            <a:endParaRPr lang="tr-TR" sz="4000" b="1" dirty="0">
              <a:solidFill>
                <a:srgbClr val="FFFF00"/>
              </a:solidFill>
            </a:endParaRPr>
          </a:p>
        </p:txBody>
      </p:sp>
      <p:sp>
        <p:nvSpPr>
          <p:cNvPr id="17" name="52 Yuvarlatılmış Dikdörtgen">
            <a:extLst>
              <a:ext uri="{FF2B5EF4-FFF2-40B4-BE49-F238E27FC236}">
                <a16:creationId xmlns:a16="http://schemas.microsoft.com/office/drawing/2014/main" id="{E79D70B9-DB27-AD1C-AA20-89BAF53DC0DC}"/>
              </a:ext>
            </a:extLst>
          </p:cNvPr>
          <p:cNvSpPr/>
          <p:nvPr/>
        </p:nvSpPr>
        <p:spPr>
          <a:xfrm>
            <a:off x="9001125" y="1438275"/>
            <a:ext cx="2549525" cy="741363"/>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4400" b="1">
                <a:solidFill>
                  <a:srgbClr val="FFFF00"/>
                </a:solidFill>
                <a:latin typeface="Maiandra GD" panose="020E0502030308020204" pitchFamily="34" charset="0"/>
              </a:rPr>
              <a:t>Davranış</a:t>
            </a:r>
            <a:endParaRPr lang="tr-TR" altLang="en-US" sz="4000" b="1">
              <a:solidFill>
                <a:srgbClr val="FFFF00"/>
              </a:solidFill>
              <a:latin typeface="Maiandra GD" panose="020E0502030308020204" pitchFamily="34" charset="0"/>
            </a:endParaRPr>
          </a:p>
        </p:txBody>
      </p:sp>
      <p:sp>
        <p:nvSpPr>
          <p:cNvPr id="18" name="52 Yuvarlatılmış Dikdörtgen">
            <a:extLst>
              <a:ext uri="{FF2B5EF4-FFF2-40B4-BE49-F238E27FC236}">
                <a16:creationId xmlns:a16="http://schemas.microsoft.com/office/drawing/2014/main" id="{89A910E4-A57E-3D39-168D-501BB324B074}"/>
              </a:ext>
            </a:extLst>
          </p:cNvPr>
          <p:cNvSpPr/>
          <p:nvPr/>
        </p:nvSpPr>
        <p:spPr>
          <a:xfrm>
            <a:off x="3170238" y="247650"/>
            <a:ext cx="5253037" cy="1054100"/>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ÖRNEĞİN:</a:t>
            </a:r>
          </a:p>
        </p:txBody>
      </p:sp>
      <p:sp>
        <p:nvSpPr>
          <p:cNvPr id="8" name="52 Yuvarlatılmış Dikdörtgen">
            <a:extLst>
              <a:ext uri="{FF2B5EF4-FFF2-40B4-BE49-F238E27FC236}">
                <a16:creationId xmlns:a16="http://schemas.microsoft.com/office/drawing/2014/main" id="{279EA59D-8410-F9E1-E25D-42D683651375}"/>
              </a:ext>
            </a:extLst>
          </p:cNvPr>
          <p:cNvSpPr/>
          <p:nvPr/>
        </p:nvSpPr>
        <p:spPr>
          <a:xfrm>
            <a:off x="6138863" y="1458913"/>
            <a:ext cx="2284412" cy="739775"/>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Duygu</a:t>
            </a:r>
            <a:endParaRPr lang="tr-TR" sz="4000" b="1" dirty="0">
              <a:solidFill>
                <a:srgbClr val="FFFF00"/>
              </a:solidFill>
            </a:endParaRPr>
          </a:p>
        </p:txBody>
      </p:sp>
      <p:sp>
        <p:nvSpPr>
          <p:cNvPr id="9" name="52 Yuvarlatılmış Dikdörtgen">
            <a:extLst>
              <a:ext uri="{FF2B5EF4-FFF2-40B4-BE49-F238E27FC236}">
                <a16:creationId xmlns:a16="http://schemas.microsoft.com/office/drawing/2014/main" id="{DE311B47-3FE5-68B3-09FE-F9085642F359}"/>
              </a:ext>
            </a:extLst>
          </p:cNvPr>
          <p:cNvSpPr/>
          <p:nvPr/>
        </p:nvSpPr>
        <p:spPr>
          <a:xfrm>
            <a:off x="6156325" y="2538413"/>
            <a:ext cx="2416175" cy="11493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3200" b="1" dirty="0">
                <a:solidFill>
                  <a:srgbClr val="FFFF00"/>
                </a:solidFill>
              </a:rPr>
              <a:t>Kırgınlık</a:t>
            </a:r>
            <a:endParaRPr lang="tr-TR" sz="2800" b="1" dirty="0">
              <a:solidFill>
                <a:srgbClr val="FFFF00"/>
              </a:solidFill>
            </a:endParaRPr>
          </a:p>
        </p:txBody>
      </p:sp>
      <p:sp>
        <p:nvSpPr>
          <p:cNvPr id="11" name="52 Yuvarlatılmış Dikdörtgen">
            <a:extLst>
              <a:ext uri="{FF2B5EF4-FFF2-40B4-BE49-F238E27FC236}">
                <a16:creationId xmlns:a16="http://schemas.microsoft.com/office/drawing/2014/main" id="{0F7D5CE3-E982-A91A-620F-C6720D3E4BB7}"/>
              </a:ext>
            </a:extLst>
          </p:cNvPr>
          <p:cNvSpPr/>
          <p:nvPr/>
        </p:nvSpPr>
        <p:spPr>
          <a:xfrm>
            <a:off x="3224213" y="2538413"/>
            <a:ext cx="2584450" cy="1149350"/>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 typeface="Arial" panose="020B0604020202020204" pitchFamily="34" charset="0"/>
              <a:buChar char="•"/>
              <a:defRPr/>
            </a:pPr>
            <a:r>
              <a:rPr lang="tr-TR" sz="2400" b="1" dirty="0">
                <a:solidFill>
                  <a:prstClr val="white"/>
                </a:solidFill>
              </a:rPr>
              <a:t>Beni önemsemiyor.</a:t>
            </a:r>
          </a:p>
        </p:txBody>
      </p:sp>
      <p:sp>
        <p:nvSpPr>
          <p:cNvPr id="12" name="52 Yuvarlatılmış Dikdörtgen">
            <a:extLst>
              <a:ext uri="{FF2B5EF4-FFF2-40B4-BE49-F238E27FC236}">
                <a16:creationId xmlns:a16="http://schemas.microsoft.com/office/drawing/2014/main" id="{38657849-BE56-CEA6-4A70-1BF4D15C2472}"/>
              </a:ext>
            </a:extLst>
          </p:cNvPr>
          <p:cNvSpPr/>
          <p:nvPr/>
        </p:nvSpPr>
        <p:spPr>
          <a:xfrm>
            <a:off x="3251200" y="1484313"/>
            <a:ext cx="2584450" cy="720725"/>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rgbClr val="FFFF00"/>
                </a:solidFill>
              </a:rPr>
              <a:t>Düşünce </a:t>
            </a:r>
            <a:endParaRPr lang="tr-TR" sz="4000" b="1" dirty="0">
              <a:solidFill>
                <a:srgbClr val="FFFF00"/>
              </a:solidFill>
            </a:endParaRPr>
          </a:p>
        </p:txBody>
      </p:sp>
      <p:sp>
        <p:nvSpPr>
          <p:cNvPr id="15" name="52 Yuvarlatılmış Dikdörtgen">
            <a:extLst>
              <a:ext uri="{FF2B5EF4-FFF2-40B4-BE49-F238E27FC236}">
                <a16:creationId xmlns:a16="http://schemas.microsoft.com/office/drawing/2014/main" id="{8AE2AFFD-1FCB-E65F-6087-304ABFA5DDA2}"/>
              </a:ext>
            </a:extLst>
          </p:cNvPr>
          <p:cNvSpPr/>
          <p:nvPr/>
        </p:nvSpPr>
        <p:spPr>
          <a:xfrm>
            <a:off x="3243263" y="3952875"/>
            <a:ext cx="2586037" cy="1149350"/>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 typeface="Arial" panose="020B0604020202020204" pitchFamily="34" charset="0"/>
              <a:buChar char="•"/>
              <a:defRPr/>
            </a:pPr>
            <a:r>
              <a:rPr lang="tr-TR" sz="2400" b="1" dirty="0">
                <a:solidFill>
                  <a:prstClr val="white"/>
                </a:solidFill>
              </a:rPr>
              <a:t>O kim ki beni fark etmiyor!</a:t>
            </a:r>
          </a:p>
        </p:txBody>
      </p:sp>
      <p:sp>
        <p:nvSpPr>
          <p:cNvPr id="19" name="52 Yuvarlatılmış Dikdörtgen">
            <a:extLst>
              <a:ext uri="{FF2B5EF4-FFF2-40B4-BE49-F238E27FC236}">
                <a16:creationId xmlns:a16="http://schemas.microsoft.com/office/drawing/2014/main" id="{52C1C354-73E6-EFA9-DEC3-B7AB58830ACD}"/>
              </a:ext>
            </a:extLst>
          </p:cNvPr>
          <p:cNvSpPr/>
          <p:nvPr/>
        </p:nvSpPr>
        <p:spPr>
          <a:xfrm>
            <a:off x="3251200" y="5403850"/>
            <a:ext cx="2584450" cy="1149350"/>
          </a:xfrm>
          <a:prstGeom prst="roundRect">
            <a:avLst/>
          </a:prstGeom>
          <a:solidFill>
            <a:srgbClr val="9E004F"/>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 typeface="Arial" panose="020B0604020202020204" pitchFamily="34" charset="0"/>
              <a:buChar char="•"/>
              <a:defRPr/>
            </a:pPr>
            <a:r>
              <a:rPr lang="tr-TR" sz="2400" b="1" dirty="0">
                <a:solidFill>
                  <a:prstClr val="white"/>
                </a:solidFill>
              </a:rPr>
              <a:t>Kötü bir gün geçiriyor galiba…</a:t>
            </a:r>
          </a:p>
        </p:txBody>
      </p:sp>
      <p:sp>
        <p:nvSpPr>
          <p:cNvPr id="20" name="52 Yuvarlatılmış Dikdörtgen">
            <a:extLst>
              <a:ext uri="{FF2B5EF4-FFF2-40B4-BE49-F238E27FC236}">
                <a16:creationId xmlns:a16="http://schemas.microsoft.com/office/drawing/2014/main" id="{A32E38DB-72B7-1DC4-6DCF-3742DF7F9FE7}"/>
              </a:ext>
            </a:extLst>
          </p:cNvPr>
          <p:cNvSpPr/>
          <p:nvPr/>
        </p:nvSpPr>
        <p:spPr>
          <a:xfrm>
            <a:off x="9121775" y="3940175"/>
            <a:ext cx="2416175" cy="11620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800" b="1">
                <a:solidFill>
                  <a:schemeClr val="bg1"/>
                </a:solidFill>
                <a:latin typeface="Maiandra GD" panose="020E0502030308020204" pitchFamily="34" charset="0"/>
              </a:rPr>
              <a:t>Tartışma </a:t>
            </a:r>
          </a:p>
        </p:txBody>
      </p:sp>
      <p:sp>
        <p:nvSpPr>
          <p:cNvPr id="21" name="52 Yuvarlatılmış Dikdörtgen">
            <a:extLst>
              <a:ext uri="{FF2B5EF4-FFF2-40B4-BE49-F238E27FC236}">
                <a16:creationId xmlns:a16="http://schemas.microsoft.com/office/drawing/2014/main" id="{C7C1E29F-D9E2-8A67-6A89-EBAAE40D1E28}"/>
              </a:ext>
            </a:extLst>
          </p:cNvPr>
          <p:cNvSpPr/>
          <p:nvPr/>
        </p:nvSpPr>
        <p:spPr>
          <a:xfrm>
            <a:off x="6196013" y="3952875"/>
            <a:ext cx="2417762" cy="11493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800" b="1" dirty="0">
                <a:solidFill>
                  <a:srgbClr val="FFFF00"/>
                </a:solidFill>
              </a:rPr>
              <a:t>Öfke </a:t>
            </a:r>
          </a:p>
        </p:txBody>
      </p:sp>
      <p:sp>
        <p:nvSpPr>
          <p:cNvPr id="22" name="52 Yuvarlatılmış Dikdörtgen">
            <a:extLst>
              <a:ext uri="{FF2B5EF4-FFF2-40B4-BE49-F238E27FC236}">
                <a16:creationId xmlns:a16="http://schemas.microsoft.com/office/drawing/2014/main" id="{472AEC27-567A-E8B1-242D-FB34556E9728}"/>
              </a:ext>
            </a:extLst>
          </p:cNvPr>
          <p:cNvSpPr/>
          <p:nvPr/>
        </p:nvSpPr>
        <p:spPr>
          <a:xfrm>
            <a:off x="9163050" y="5392738"/>
            <a:ext cx="2416175" cy="1160462"/>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800" b="1" dirty="0">
                <a:solidFill>
                  <a:schemeClr val="bg1"/>
                </a:solidFill>
              </a:rPr>
              <a:t>İyi misin? Fark etmedin </a:t>
            </a:r>
          </a:p>
        </p:txBody>
      </p:sp>
      <p:sp>
        <p:nvSpPr>
          <p:cNvPr id="23" name="52 Yuvarlatılmış Dikdörtgen">
            <a:extLst>
              <a:ext uri="{FF2B5EF4-FFF2-40B4-BE49-F238E27FC236}">
                <a16:creationId xmlns:a16="http://schemas.microsoft.com/office/drawing/2014/main" id="{DFB7D6FA-C62C-5302-3964-725819C14AAA}"/>
              </a:ext>
            </a:extLst>
          </p:cNvPr>
          <p:cNvSpPr/>
          <p:nvPr/>
        </p:nvSpPr>
        <p:spPr>
          <a:xfrm>
            <a:off x="6238875" y="5403850"/>
            <a:ext cx="2416175" cy="114935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800" b="1">
                <a:solidFill>
                  <a:srgbClr val="FFFF00"/>
                </a:solidFill>
                <a:latin typeface="Maiandra GD" panose="020E0502030308020204" pitchFamily="34" charset="0"/>
              </a:rPr>
              <a:t>Anlayış </a:t>
            </a:r>
          </a:p>
        </p:txBody>
      </p:sp>
    </p:spTree>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a:extLst>
              <a:ext uri="{FF2B5EF4-FFF2-40B4-BE49-F238E27FC236}">
                <a16:creationId xmlns:a16="http://schemas.microsoft.com/office/drawing/2014/main" id="{83D84511-7EE6-F0C1-49E6-42ACB57D5649}"/>
              </a:ext>
            </a:extLst>
          </p:cNvPr>
          <p:cNvSpPr/>
          <p:nvPr/>
        </p:nvSpPr>
        <p:spPr>
          <a:xfrm>
            <a:off x="3995738" y="333375"/>
            <a:ext cx="7489825" cy="6119813"/>
          </a:xfrm>
          <a:prstGeom prst="ellipse">
            <a:avLst/>
          </a:prstGeom>
          <a:solidFill>
            <a:srgbClr val="9E004F"/>
          </a:solidFill>
          <a:ln w="1174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err="1">
                <a:solidFill>
                  <a:schemeClr val="bg1"/>
                </a:solidFill>
              </a:rPr>
              <a:t>Empatik</a:t>
            </a:r>
            <a:r>
              <a:rPr lang="tr-TR" sz="4400" b="1" dirty="0">
                <a:solidFill>
                  <a:schemeClr val="bg1"/>
                </a:solidFill>
              </a:rPr>
              <a:t> becerilerinizi geliştirin ve günlük hayatta kullanın…</a:t>
            </a:r>
          </a:p>
        </p:txBody>
      </p:sp>
      <p:sp>
        <p:nvSpPr>
          <p:cNvPr id="5" name="4 Oval">
            <a:extLst>
              <a:ext uri="{FF2B5EF4-FFF2-40B4-BE49-F238E27FC236}">
                <a16:creationId xmlns:a16="http://schemas.microsoft.com/office/drawing/2014/main" id="{C6D179C0-AAD0-B184-C0E1-0C01BD68D9B9}"/>
              </a:ext>
            </a:extLst>
          </p:cNvPr>
          <p:cNvSpPr/>
          <p:nvPr/>
        </p:nvSpPr>
        <p:spPr>
          <a:xfrm>
            <a:off x="504825" y="476250"/>
            <a:ext cx="3067050" cy="3097213"/>
          </a:xfrm>
          <a:prstGeom prst="ellipse">
            <a:avLst/>
          </a:prstGeom>
          <a:solidFill>
            <a:srgbClr val="9E004F"/>
          </a:solidFill>
          <a:ln w="1174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600" b="1" dirty="0">
                <a:solidFill>
                  <a:srgbClr val="FFFF00"/>
                </a:solidFill>
                <a:latin typeface="HeartlandRegular" pitchFamily="2" charset="0"/>
              </a:rPr>
              <a:t>2</a:t>
            </a:r>
          </a:p>
        </p:txBody>
      </p:sp>
    </p:spTree>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a:extLst>
              <a:ext uri="{FF2B5EF4-FFF2-40B4-BE49-F238E27FC236}">
                <a16:creationId xmlns:a16="http://schemas.microsoft.com/office/drawing/2014/main" id="{31710717-6F46-5FC7-791C-3B4781FD45F8}"/>
              </a:ext>
            </a:extLst>
          </p:cNvPr>
          <p:cNvSpPr txBox="1">
            <a:spLocks/>
          </p:cNvSpPr>
          <p:nvPr/>
        </p:nvSpPr>
        <p:spPr>
          <a:xfrm>
            <a:off x="0" y="1484313"/>
            <a:ext cx="11880850" cy="3916362"/>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6000">
                <a:solidFill>
                  <a:srgbClr val="FFFF00"/>
                </a:solidFill>
                <a:latin typeface="Maiandra GD" panose="020E0502030308020204" pitchFamily="34" charset="0"/>
              </a:rPr>
              <a:t>EMPAT</a:t>
            </a:r>
            <a:r>
              <a:rPr lang="tr-TR" altLang="en-US" sz="6000" b="1">
                <a:solidFill>
                  <a:srgbClr val="FFFF00"/>
                </a:solidFill>
                <a:latin typeface="Maiandra GD" panose="020E0502030308020204" pitchFamily="34" charset="0"/>
              </a:rPr>
              <a:t>İ TANIMI</a:t>
            </a:r>
            <a:endParaRPr lang="tr-TR" altLang="en-US" sz="6000">
              <a:solidFill>
                <a:srgbClr val="FFFF00"/>
              </a:solidFill>
              <a:latin typeface="Maiandra GD" panose="020E0502030308020204" pitchFamily="34" charset="0"/>
            </a:endParaRPr>
          </a:p>
          <a:p>
            <a:pPr algn="ctr" eaLnBrk="1" hangingPunct="1"/>
            <a:endParaRPr lang="tr-TR" altLang="en-US" sz="1600">
              <a:solidFill>
                <a:srgbClr val="FFFF00"/>
              </a:solidFill>
              <a:latin typeface="AR CHRISTY"/>
            </a:endParaRPr>
          </a:p>
          <a:p>
            <a:pPr algn="ctr" eaLnBrk="1" hangingPunct="1"/>
            <a:r>
              <a:rPr lang="tr-TR" altLang="en-US" sz="4000">
                <a:solidFill>
                  <a:srgbClr val="FFFF00"/>
                </a:solidFill>
                <a:latin typeface="Maiandra GD" panose="020E0502030308020204" pitchFamily="34" charset="0"/>
              </a:rPr>
              <a:t> </a:t>
            </a:r>
            <a:r>
              <a:rPr lang="tr-TR" altLang="en-US" sz="4000">
                <a:solidFill>
                  <a:srgbClr val="00B0F0"/>
                </a:solidFill>
                <a:latin typeface="Maiandra GD" panose="020E0502030308020204" pitchFamily="34" charset="0"/>
              </a:rPr>
              <a:t>Kendimizi başkasının yerinde koyarak onun bakış açısından</a:t>
            </a:r>
            <a:r>
              <a:rPr lang="tr-TR" altLang="en-US" sz="4000">
                <a:solidFill>
                  <a:srgbClr val="FF0066"/>
                </a:solidFill>
                <a:latin typeface="Maiandra GD" panose="020E0502030308020204" pitchFamily="34" charset="0"/>
              </a:rPr>
              <a:t> </a:t>
            </a:r>
            <a:r>
              <a:rPr lang="tr-TR" altLang="en-US" sz="4000">
                <a:solidFill>
                  <a:srgbClr val="FFC000"/>
                </a:solidFill>
                <a:latin typeface="Maiandra GD" panose="020E0502030308020204" pitchFamily="34" charset="0"/>
              </a:rPr>
              <a:t>onun ne düşündüğünü</a:t>
            </a:r>
            <a:r>
              <a:rPr lang="tr-TR" altLang="en-US" sz="4000">
                <a:solidFill>
                  <a:srgbClr val="FF0066"/>
                </a:solidFill>
                <a:latin typeface="Maiandra GD" panose="020E0502030308020204" pitchFamily="34" charset="0"/>
              </a:rPr>
              <a:t> </a:t>
            </a:r>
            <a:r>
              <a:rPr lang="tr-TR" altLang="en-US" sz="4000">
                <a:solidFill>
                  <a:srgbClr val="66FF33"/>
                </a:solidFill>
                <a:latin typeface="Maiandra GD" panose="020E0502030308020204" pitchFamily="34" charset="0"/>
              </a:rPr>
              <a:t>ve ne hissettiğini tam anlamıyla anlayıp </a:t>
            </a:r>
            <a:r>
              <a:rPr lang="tr-TR" altLang="en-US" sz="4000">
                <a:solidFill>
                  <a:srgbClr val="F2A4A7"/>
                </a:solidFill>
                <a:latin typeface="Maiandra GD" panose="020E0502030308020204" pitchFamily="34" charset="0"/>
              </a:rPr>
              <a:t>rolden çıkarak anladığımız duygu ve düşünceyi </a:t>
            </a:r>
            <a:r>
              <a:rPr lang="tr-TR" altLang="en-US" sz="4000">
                <a:solidFill>
                  <a:srgbClr val="FF0000"/>
                </a:solidFill>
                <a:latin typeface="Maiandra GD" panose="020E0502030308020204" pitchFamily="34" charset="0"/>
              </a:rPr>
              <a:t>doğru sözel ve sözel olmayan dil kullanarak ifade edebilme becerisidir.</a:t>
            </a:r>
            <a:endParaRPr lang="tr-TR" altLang="en-US" sz="4000" b="1">
              <a:solidFill>
                <a:srgbClr val="FF0000"/>
              </a:solidFill>
              <a:latin typeface="Maiandra GD" panose="020E0502030308020204" pitchFamily="34" charset="0"/>
            </a:endParaRPr>
          </a:p>
        </p:txBody>
      </p:sp>
    </p:spTree>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a:extLst>
              <a:ext uri="{FF2B5EF4-FFF2-40B4-BE49-F238E27FC236}">
                <a16:creationId xmlns:a16="http://schemas.microsoft.com/office/drawing/2014/main" id="{04F65AEE-4746-8CBE-E289-8BB062297B8A}"/>
              </a:ext>
            </a:extLst>
          </p:cNvPr>
          <p:cNvSpPr/>
          <p:nvPr/>
        </p:nvSpPr>
        <p:spPr>
          <a:xfrm>
            <a:off x="0" y="1412875"/>
            <a:ext cx="2806700" cy="2087563"/>
          </a:xfrm>
          <a:prstGeom prst="round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2800" b="1" dirty="0"/>
              <a:t>Kendini başkasının yerine koyma</a:t>
            </a:r>
          </a:p>
        </p:txBody>
      </p:sp>
      <p:sp>
        <p:nvSpPr>
          <p:cNvPr id="11" name="10 Yuvarlatılmış Dikdörtgen">
            <a:extLst>
              <a:ext uri="{FF2B5EF4-FFF2-40B4-BE49-F238E27FC236}">
                <a16:creationId xmlns:a16="http://schemas.microsoft.com/office/drawing/2014/main" id="{9754B6C7-49A8-119D-4555-9998A3A0D0A5}"/>
              </a:ext>
            </a:extLst>
          </p:cNvPr>
          <p:cNvSpPr/>
          <p:nvPr/>
        </p:nvSpPr>
        <p:spPr>
          <a:xfrm>
            <a:off x="6084888" y="1341438"/>
            <a:ext cx="2760662" cy="208756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2800" b="1" dirty="0"/>
              <a:t>Ne düşündüğünü anlama</a:t>
            </a:r>
          </a:p>
        </p:txBody>
      </p:sp>
      <p:sp>
        <p:nvSpPr>
          <p:cNvPr id="12" name="11 Yuvarlatılmış Dikdörtgen">
            <a:extLst>
              <a:ext uri="{FF2B5EF4-FFF2-40B4-BE49-F238E27FC236}">
                <a16:creationId xmlns:a16="http://schemas.microsoft.com/office/drawing/2014/main" id="{2D660951-926C-CD2C-864E-F612710BE6F3}"/>
              </a:ext>
            </a:extLst>
          </p:cNvPr>
          <p:cNvSpPr/>
          <p:nvPr/>
        </p:nvSpPr>
        <p:spPr>
          <a:xfrm>
            <a:off x="9120188" y="1412875"/>
            <a:ext cx="2760662" cy="2016125"/>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2400" b="1" dirty="0"/>
              <a:t>Rolden çıkarak anladığın duygu ve düşünceyi doğru dil ile ifade etme</a:t>
            </a:r>
          </a:p>
        </p:txBody>
      </p:sp>
      <p:sp>
        <p:nvSpPr>
          <p:cNvPr id="13" name="12 Yuvarlatılmış Dikdörtgen">
            <a:extLst>
              <a:ext uri="{FF2B5EF4-FFF2-40B4-BE49-F238E27FC236}">
                <a16:creationId xmlns:a16="http://schemas.microsoft.com/office/drawing/2014/main" id="{6E2729F0-2864-1C13-C6DA-747F519EFB88}"/>
              </a:ext>
            </a:extLst>
          </p:cNvPr>
          <p:cNvSpPr/>
          <p:nvPr/>
        </p:nvSpPr>
        <p:spPr>
          <a:xfrm>
            <a:off x="3060700" y="1412875"/>
            <a:ext cx="2760663" cy="2016125"/>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2800" b="1" dirty="0"/>
              <a:t>Ne hissettiğini anlama</a:t>
            </a:r>
          </a:p>
        </p:txBody>
      </p:sp>
      <p:sp>
        <p:nvSpPr>
          <p:cNvPr id="38918" name="13 Dikdörtgen">
            <a:extLst>
              <a:ext uri="{FF2B5EF4-FFF2-40B4-BE49-F238E27FC236}">
                <a16:creationId xmlns:a16="http://schemas.microsoft.com/office/drawing/2014/main" id="{84233CA4-7A5F-7F26-ED57-0D2873791174}"/>
              </a:ext>
            </a:extLst>
          </p:cNvPr>
          <p:cNvSpPr>
            <a:spLocks noChangeArrowheads="1"/>
          </p:cNvSpPr>
          <p:nvPr/>
        </p:nvSpPr>
        <p:spPr bwMode="auto">
          <a:xfrm>
            <a:off x="31750" y="273050"/>
            <a:ext cx="11849100" cy="923925"/>
          </a:xfrm>
          <a:prstGeom prst="rect">
            <a:avLst/>
          </a:prstGeom>
          <a:noFill/>
          <a:ln w="9525">
            <a:noFill/>
            <a:miter lim="800000"/>
            <a:headEnd/>
            <a:tailEnd/>
          </a:ln>
        </p:spPr>
        <p:txBody>
          <a:bodyPr>
            <a:spAutoFit/>
          </a:bodyPr>
          <a:lstStyle/>
          <a:p>
            <a:pPr algn="ctr" eaLnBrk="1" hangingPunct="1">
              <a:defRPr/>
            </a:pPr>
            <a:r>
              <a:rPr lang="tr-TR" sz="5400" dirty="0">
                <a:solidFill>
                  <a:srgbClr val="FFFF00"/>
                </a:solidFill>
                <a:latin typeface="+mj-lt"/>
                <a:cs typeface="Arial" charset="0"/>
              </a:rPr>
              <a:t>EMPAT</a:t>
            </a:r>
            <a:r>
              <a:rPr lang="tr-TR" sz="5400" b="1" dirty="0">
                <a:solidFill>
                  <a:srgbClr val="FFFF00"/>
                </a:solidFill>
                <a:latin typeface="+mj-lt"/>
                <a:cs typeface="Arial" charset="0"/>
              </a:rPr>
              <a:t>İ  İÇİN  DÖRT  TEMEL  AŞAMA</a:t>
            </a:r>
            <a:endParaRPr lang="tr-TR" sz="5400" dirty="0">
              <a:solidFill>
                <a:srgbClr val="FFFF00"/>
              </a:solidFill>
              <a:latin typeface="+mj-lt"/>
              <a:cs typeface="Arial" charset="0"/>
            </a:endParaRPr>
          </a:p>
        </p:txBody>
      </p:sp>
      <p:sp>
        <p:nvSpPr>
          <p:cNvPr id="15" name="14 Aşağı Ok">
            <a:extLst>
              <a:ext uri="{FF2B5EF4-FFF2-40B4-BE49-F238E27FC236}">
                <a16:creationId xmlns:a16="http://schemas.microsoft.com/office/drawing/2014/main" id="{166211E0-3408-1FD0-5204-B8A2FEE107EE}"/>
              </a:ext>
            </a:extLst>
          </p:cNvPr>
          <p:cNvSpPr/>
          <p:nvPr/>
        </p:nvSpPr>
        <p:spPr>
          <a:xfrm>
            <a:off x="981075" y="3500438"/>
            <a:ext cx="655638" cy="863600"/>
          </a:xfrm>
          <a:prstGeom prst="down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2400"/>
          </a:p>
        </p:txBody>
      </p:sp>
      <p:sp>
        <p:nvSpPr>
          <p:cNvPr id="16" name="15 Yuvarlatılmış Dikdörtgen">
            <a:extLst>
              <a:ext uri="{FF2B5EF4-FFF2-40B4-BE49-F238E27FC236}">
                <a16:creationId xmlns:a16="http://schemas.microsoft.com/office/drawing/2014/main" id="{F08D085C-41BB-BC18-70FD-B896A4FB6923}"/>
              </a:ext>
            </a:extLst>
          </p:cNvPr>
          <p:cNvSpPr/>
          <p:nvPr/>
        </p:nvSpPr>
        <p:spPr>
          <a:xfrm>
            <a:off x="0" y="4364038"/>
            <a:ext cx="2806700" cy="2089150"/>
          </a:xfrm>
          <a:prstGeom prst="round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2800" b="1" dirty="0"/>
              <a:t>ALGISAL </a:t>
            </a:r>
          </a:p>
          <a:p>
            <a:pPr algn="ctr" eaLnBrk="1" fontAlgn="auto" hangingPunct="1">
              <a:spcBef>
                <a:spcPts val="0"/>
              </a:spcBef>
              <a:spcAft>
                <a:spcPts val="0"/>
              </a:spcAft>
              <a:defRPr/>
            </a:pPr>
            <a:r>
              <a:rPr lang="tr-TR" sz="2800" b="1" dirty="0"/>
              <a:t>PERSPEKTİF</a:t>
            </a:r>
          </a:p>
          <a:p>
            <a:pPr algn="ctr" eaLnBrk="1" fontAlgn="auto" hangingPunct="1">
              <a:spcBef>
                <a:spcPts val="0"/>
              </a:spcBef>
              <a:spcAft>
                <a:spcPts val="0"/>
              </a:spcAft>
              <a:defRPr/>
            </a:pPr>
            <a:r>
              <a:rPr lang="tr-TR" sz="2800" b="1" dirty="0"/>
              <a:t>ALMA</a:t>
            </a:r>
          </a:p>
        </p:txBody>
      </p:sp>
      <p:sp>
        <p:nvSpPr>
          <p:cNvPr id="17" name="16 Yuvarlatılmış Dikdörtgen">
            <a:extLst>
              <a:ext uri="{FF2B5EF4-FFF2-40B4-BE49-F238E27FC236}">
                <a16:creationId xmlns:a16="http://schemas.microsoft.com/office/drawing/2014/main" id="{0BABF38A-161E-BF4F-E03D-F0F2EE30E5C5}"/>
              </a:ext>
            </a:extLst>
          </p:cNvPr>
          <p:cNvSpPr/>
          <p:nvPr/>
        </p:nvSpPr>
        <p:spPr>
          <a:xfrm>
            <a:off x="6084888" y="4292600"/>
            <a:ext cx="2760662" cy="208915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800" b="1">
                <a:solidFill>
                  <a:srgbClr val="FFFFFF"/>
                </a:solidFill>
                <a:latin typeface="Maiandra GD" panose="020E0502030308020204" pitchFamily="34" charset="0"/>
              </a:rPr>
              <a:t>BİLİŞSEL PERSPEKTİF </a:t>
            </a:r>
          </a:p>
          <a:p>
            <a:pPr algn="ctr" eaLnBrk="1" hangingPunct="1"/>
            <a:r>
              <a:rPr lang="tr-TR" altLang="en-US" sz="2800" b="1">
                <a:solidFill>
                  <a:srgbClr val="FFFFFF"/>
                </a:solidFill>
                <a:latin typeface="Maiandra GD" panose="020E0502030308020204" pitchFamily="34" charset="0"/>
              </a:rPr>
              <a:t>ALMA</a:t>
            </a:r>
          </a:p>
        </p:txBody>
      </p:sp>
      <p:sp>
        <p:nvSpPr>
          <p:cNvPr id="18" name="17 Yuvarlatılmış Dikdörtgen">
            <a:extLst>
              <a:ext uri="{FF2B5EF4-FFF2-40B4-BE49-F238E27FC236}">
                <a16:creationId xmlns:a16="http://schemas.microsoft.com/office/drawing/2014/main" id="{AA7998BF-2342-E725-70E0-0CDEDEE1C249}"/>
              </a:ext>
            </a:extLst>
          </p:cNvPr>
          <p:cNvSpPr/>
          <p:nvPr/>
        </p:nvSpPr>
        <p:spPr>
          <a:xfrm>
            <a:off x="9120188" y="4364038"/>
            <a:ext cx="2760662" cy="2016125"/>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2800" b="1" dirty="0"/>
              <a:t>EMPATİK İFADE ve AÇICI SORU</a:t>
            </a:r>
          </a:p>
        </p:txBody>
      </p:sp>
      <p:sp>
        <p:nvSpPr>
          <p:cNvPr id="19" name="18 Yuvarlatılmış Dikdörtgen">
            <a:extLst>
              <a:ext uri="{FF2B5EF4-FFF2-40B4-BE49-F238E27FC236}">
                <a16:creationId xmlns:a16="http://schemas.microsoft.com/office/drawing/2014/main" id="{310337EA-E5CC-7526-0435-6B8A279A5520}"/>
              </a:ext>
            </a:extLst>
          </p:cNvPr>
          <p:cNvSpPr/>
          <p:nvPr/>
        </p:nvSpPr>
        <p:spPr>
          <a:xfrm>
            <a:off x="3060700" y="4364038"/>
            <a:ext cx="2760663" cy="2016125"/>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tr-TR" sz="2800" b="1" dirty="0"/>
              <a:t>DUYGUSAL PERSPEKTİF</a:t>
            </a:r>
          </a:p>
          <a:p>
            <a:pPr algn="ctr" eaLnBrk="1" fontAlgn="auto" hangingPunct="1">
              <a:spcBef>
                <a:spcPts val="0"/>
              </a:spcBef>
              <a:spcAft>
                <a:spcPts val="0"/>
              </a:spcAft>
              <a:defRPr/>
            </a:pPr>
            <a:r>
              <a:rPr lang="tr-TR" sz="2800" b="1" dirty="0"/>
              <a:t>ALMA</a:t>
            </a:r>
          </a:p>
        </p:txBody>
      </p:sp>
      <p:sp>
        <p:nvSpPr>
          <p:cNvPr id="20" name="19 Aşağı Ok">
            <a:extLst>
              <a:ext uri="{FF2B5EF4-FFF2-40B4-BE49-F238E27FC236}">
                <a16:creationId xmlns:a16="http://schemas.microsoft.com/office/drawing/2014/main" id="{7781F395-FA23-D17E-B447-CBA9A5252929}"/>
              </a:ext>
            </a:extLst>
          </p:cNvPr>
          <p:cNvSpPr/>
          <p:nvPr/>
        </p:nvSpPr>
        <p:spPr>
          <a:xfrm>
            <a:off x="4138613" y="3429000"/>
            <a:ext cx="652462" cy="863600"/>
          </a:xfrm>
          <a:prstGeom prst="down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2400"/>
          </a:p>
        </p:txBody>
      </p:sp>
      <p:sp>
        <p:nvSpPr>
          <p:cNvPr id="21" name="20 Aşağı Ok">
            <a:extLst>
              <a:ext uri="{FF2B5EF4-FFF2-40B4-BE49-F238E27FC236}">
                <a16:creationId xmlns:a16="http://schemas.microsoft.com/office/drawing/2014/main" id="{82AAC287-9791-FB03-2FEE-EDFBCF9CDFEB}"/>
              </a:ext>
            </a:extLst>
          </p:cNvPr>
          <p:cNvSpPr/>
          <p:nvPr/>
        </p:nvSpPr>
        <p:spPr>
          <a:xfrm>
            <a:off x="7115175" y="3429000"/>
            <a:ext cx="652463" cy="863600"/>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2400"/>
          </a:p>
        </p:txBody>
      </p:sp>
      <p:sp>
        <p:nvSpPr>
          <p:cNvPr id="22" name="21 Aşağı Ok">
            <a:extLst>
              <a:ext uri="{FF2B5EF4-FFF2-40B4-BE49-F238E27FC236}">
                <a16:creationId xmlns:a16="http://schemas.microsoft.com/office/drawing/2014/main" id="{9590C491-5C60-E040-BC26-FA5F89F0DF48}"/>
              </a:ext>
            </a:extLst>
          </p:cNvPr>
          <p:cNvSpPr/>
          <p:nvPr/>
        </p:nvSpPr>
        <p:spPr>
          <a:xfrm>
            <a:off x="10244138" y="3429000"/>
            <a:ext cx="655637" cy="863600"/>
          </a:xfrm>
          <a:prstGeom prst="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2400"/>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6 Grup">
            <a:extLst>
              <a:ext uri="{FF2B5EF4-FFF2-40B4-BE49-F238E27FC236}">
                <a16:creationId xmlns:a16="http://schemas.microsoft.com/office/drawing/2014/main" id="{FFF3B64C-1C8F-F76A-78A4-0515F5780615}"/>
              </a:ext>
            </a:extLst>
          </p:cNvPr>
          <p:cNvGrpSpPr>
            <a:grpSpLocks/>
          </p:cNvGrpSpPr>
          <p:nvPr/>
        </p:nvGrpSpPr>
        <p:grpSpPr bwMode="auto">
          <a:xfrm>
            <a:off x="1268413" y="115888"/>
            <a:ext cx="4433887" cy="2160587"/>
            <a:chOff x="4083511" y="4089"/>
            <a:chExt cx="2611348" cy="1803739"/>
          </a:xfrm>
        </p:grpSpPr>
        <p:sp>
          <p:nvSpPr>
            <p:cNvPr id="8" name="7 Oval">
              <a:extLst>
                <a:ext uri="{FF2B5EF4-FFF2-40B4-BE49-F238E27FC236}">
                  <a16:creationId xmlns:a16="http://schemas.microsoft.com/office/drawing/2014/main" id="{FF88B421-1491-7688-5E81-658EE5776C03}"/>
                </a:ext>
              </a:extLst>
            </p:cNvPr>
            <p:cNvSpPr/>
            <p:nvPr/>
          </p:nvSpPr>
          <p:spPr>
            <a:xfrm>
              <a:off x="4083511" y="4089"/>
              <a:ext cx="2611348" cy="1803739"/>
            </a:xfrm>
            <a:prstGeom prst="ellipse">
              <a:avLst/>
            </a:prstGeom>
            <a:solidFill>
              <a:srgbClr val="D91F28"/>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defRPr/>
              </a:pPr>
              <a:endParaRPr lang="tr-TR" sz="1600" dirty="0"/>
            </a:p>
          </p:txBody>
        </p:sp>
        <p:sp>
          <p:nvSpPr>
            <p:cNvPr id="9" name="Oval 4">
              <a:extLst>
                <a:ext uri="{FF2B5EF4-FFF2-40B4-BE49-F238E27FC236}">
                  <a16:creationId xmlns:a16="http://schemas.microsoft.com/office/drawing/2014/main" id="{355AA386-87DD-E5FF-8071-9FA1A5762207}"/>
                </a:ext>
              </a:extLst>
            </p:cNvPr>
            <p:cNvSpPr/>
            <p:nvPr/>
          </p:nvSpPr>
          <p:spPr>
            <a:xfrm>
              <a:off x="4305097" y="320836"/>
              <a:ext cx="2247648" cy="1276269"/>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anchor="ctr"/>
            <a:lstStyle>
              <a:lvl1pPr defTabSz="1066800">
                <a:defRPr>
                  <a:solidFill>
                    <a:schemeClr val="tx1"/>
                  </a:solidFill>
                  <a:latin typeface="Arial" panose="020B0604020202020204" pitchFamily="34" charset="0"/>
                  <a:cs typeface="Arial" panose="020B0604020202020204" pitchFamily="34" charset="0"/>
                </a:defRPr>
              </a:lvl1pPr>
              <a:lvl2pPr marL="742950" indent="-285750" defTabSz="1066800">
                <a:defRPr>
                  <a:solidFill>
                    <a:schemeClr val="tx1"/>
                  </a:solidFill>
                  <a:latin typeface="Arial" panose="020B0604020202020204" pitchFamily="34" charset="0"/>
                  <a:cs typeface="Arial" panose="020B0604020202020204" pitchFamily="34" charset="0"/>
                </a:defRPr>
              </a:lvl2pPr>
              <a:lvl3pPr marL="1143000" indent="-228600" defTabSz="1066800">
                <a:defRPr>
                  <a:solidFill>
                    <a:schemeClr val="tx1"/>
                  </a:solidFill>
                  <a:latin typeface="Arial" panose="020B0604020202020204" pitchFamily="34" charset="0"/>
                  <a:cs typeface="Arial" panose="020B0604020202020204" pitchFamily="34" charset="0"/>
                </a:defRPr>
              </a:lvl3pPr>
              <a:lvl4pPr marL="1600200" indent="-228600" defTabSz="1066800">
                <a:defRPr>
                  <a:solidFill>
                    <a:schemeClr val="tx1"/>
                  </a:solidFill>
                  <a:latin typeface="Arial" panose="020B0604020202020204" pitchFamily="34" charset="0"/>
                  <a:cs typeface="Arial" panose="020B0604020202020204" pitchFamily="34" charset="0"/>
                </a:defRPr>
              </a:lvl4pPr>
              <a:lvl5pPr marL="2057400" indent="-228600" defTabSz="106680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35000"/>
                </a:spcAft>
              </a:pPr>
              <a:r>
                <a:rPr lang="tr-TR" altLang="en-US" sz="2400" b="1">
                  <a:solidFill>
                    <a:srgbClr val="FFFFFF"/>
                  </a:solidFill>
                  <a:latin typeface="Maiandra GD" panose="020E0502030308020204" pitchFamily="34" charset="0"/>
                </a:rPr>
                <a:t>İlişkiler duygulardan beslenir. Çatışma duyguların açığa çıkmasını ve çeşitliliğini sağlar.</a:t>
              </a:r>
            </a:p>
          </p:txBody>
        </p:sp>
      </p:grpSp>
      <p:sp>
        <p:nvSpPr>
          <p:cNvPr id="15" name="Oval 4">
            <a:extLst>
              <a:ext uri="{FF2B5EF4-FFF2-40B4-BE49-F238E27FC236}">
                <a16:creationId xmlns:a16="http://schemas.microsoft.com/office/drawing/2014/main" id="{189ECBF6-EB50-A164-767A-2801E4A85BF3}"/>
              </a:ext>
            </a:extLst>
          </p:cNvPr>
          <p:cNvSpPr/>
          <p:nvPr/>
        </p:nvSpPr>
        <p:spPr bwMode="auto">
          <a:xfrm>
            <a:off x="592138" y="2716213"/>
            <a:ext cx="3049587" cy="1425575"/>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endParaRPr lang="tr-TR" sz="3200" b="1" dirty="0"/>
          </a:p>
        </p:txBody>
      </p:sp>
      <p:grpSp>
        <p:nvGrpSpPr>
          <p:cNvPr id="3" name="22 Grup">
            <a:extLst>
              <a:ext uri="{FF2B5EF4-FFF2-40B4-BE49-F238E27FC236}">
                <a16:creationId xmlns:a16="http://schemas.microsoft.com/office/drawing/2014/main" id="{8843132A-AAB3-9DFB-1ACE-67301A00EBE2}"/>
              </a:ext>
            </a:extLst>
          </p:cNvPr>
          <p:cNvGrpSpPr/>
          <p:nvPr/>
        </p:nvGrpSpPr>
        <p:grpSpPr>
          <a:xfrm>
            <a:off x="4197930" y="2132856"/>
            <a:ext cx="3405796" cy="2736304"/>
            <a:chOff x="4162614" y="3259"/>
            <a:chExt cx="2476121" cy="1803741"/>
          </a:xfrm>
          <a:solidFill>
            <a:schemeClr val="bg2">
              <a:lumMod val="10000"/>
            </a:schemeClr>
          </a:solidFill>
        </p:grpSpPr>
        <p:sp>
          <p:nvSpPr>
            <p:cNvPr id="24" name="23 Oval">
              <a:extLst>
                <a:ext uri="{FF2B5EF4-FFF2-40B4-BE49-F238E27FC236}">
                  <a16:creationId xmlns:a16="http://schemas.microsoft.com/office/drawing/2014/main" id="{0B2ACFC5-CB54-7719-2A8F-2C0156F3FB4B}"/>
                </a:ext>
              </a:extLst>
            </p:cNvPr>
            <p:cNvSpPr/>
            <p:nvPr/>
          </p:nvSpPr>
          <p:spPr>
            <a:xfrm>
              <a:off x="4162614" y="3259"/>
              <a:ext cx="2476121" cy="1803741"/>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Oval 4">
              <a:extLst>
                <a:ext uri="{FF2B5EF4-FFF2-40B4-BE49-F238E27FC236}">
                  <a16:creationId xmlns:a16="http://schemas.microsoft.com/office/drawing/2014/main" id="{649F6D6D-E81C-C8EB-8219-AF6176025A42}"/>
                </a:ext>
              </a:extLst>
            </p:cNvPr>
            <p:cNvSpPr/>
            <p:nvPr/>
          </p:nvSpPr>
          <p:spPr>
            <a:xfrm>
              <a:off x="4403802" y="335527"/>
              <a:ext cx="1997343" cy="1139205"/>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tr-TR" sz="6000" b="1" dirty="0"/>
                <a:t>Çatışma</a:t>
              </a:r>
              <a:endParaRPr lang="tr-TR" sz="4000" b="1" dirty="0"/>
            </a:p>
          </p:txBody>
        </p:sp>
      </p:grpSp>
      <p:grpSp>
        <p:nvGrpSpPr>
          <p:cNvPr id="6" name="2 Grup">
            <a:extLst>
              <a:ext uri="{FF2B5EF4-FFF2-40B4-BE49-F238E27FC236}">
                <a16:creationId xmlns:a16="http://schemas.microsoft.com/office/drawing/2014/main" id="{293220DB-8FCE-0F3C-E4B8-37505A29779A}"/>
              </a:ext>
            </a:extLst>
          </p:cNvPr>
          <p:cNvGrpSpPr>
            <a:grpSpLocks/>
          </p:cNvGrpSpPr>
          <p:nvPr/>
        </p:nvGrpSpPr>
        <p:grpSpPr bwMode="auto">
          <a:xfrm>
            <a:off x="6331530" y="142354"/>
            <a:ext cx="4117975" cy="2133600"/>
            <a:chOff x="3323595" y="5400"/>
            <a:chExt cx="3503138" cy="1938230"/>
          </a:xfrm>
          <a:solidFill>
            <a:srgbClr val="D91F28"/>
          </a:solidFill>
        </p:grpSpPr>
        <p:sp>
          <p:nvSpPr>
            <p:cNvPr id="18" name="17 Oval">
              <a:extLst>
                <a:ext uri="{FF2B5EF4-FFF2-40B4-BE49-F238E27FC236}">
                  <a16:creationId xmlns:a16="http://schemas.microsoft.com/office/drawing/2014/main" id="{EAB95963-6EDC-F4BD-E7E9-C7B5F2F56687}"/>
                </a:ext>
              </a:extLst>
            </p:cNvPr>
            <p:cNvSpPr/>
            <p:nvPr/>
          </p:nvSpPr>
          <p:spPr>
            <a:xfrm>
              <a:off x="3323595" y="5400"/>
              <a:ext cx="3503138" cy="1938230"/>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Oval 4">
              <a:extLst>
                <a:ext uri="{FF2B5EF4-FFF2-40B4-BE49-F238E27FC236}">
                  <a16:creationId xmlns:a16="http://schemas.microsoft.com/office/drawing/2014/main" id="{F8B95532-394E-FD46-0312-41BE746704BC}"/>
                </a:ext>
              </a:extLst>
            </p:cNvPr>
            <p:cNvSpPr/>
            <p:nvPr/>
          </p:nvSpPr>
          <p:spPr>
            <a:xfrm>
              <a:off x="3685523" y="289501"/>
              <a:ext cx="2930536" cy="1370029"/>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tr-TR" sz="2400" b="1" dirty="0"/>
                <a:t>Çatışma ilişkinin bozuk ve hasarlı yanlarını görmemizi sağlayan bir sigortadır.</a:t>
              </a:r>
            </a:p>
          </p:txBody>
        </p:sp>
      </p:grpSp>
      <p:grpSp>
        <p:nvGrpSpPr>
          <p:cNvPr id="12" name="9 Grup">
            <a:extLst>
              <a:ext uri="{FF2B5EF4-FFF2-40B4-BE49-F238E27FC236}">
                <a16:creationId xmlns:a16="http://schemas.microsoft.com/office/drawing/2014/main" id="{52F1A4AE-E44F-F2A4-4E42-E9FDD45B0CE9}"/>
              </a:ext>
            </a:extLst>
          </p:cNvPr>
          <p:cNvGrpSpPr>
            <a:grpSpLocks/>
          </p:cNvGrpSpPr>
          <p:nvPr/>
        </p:nvGrpSpPr>
        <p:grpSpPr bwMode="auto">
          <a:xfrm>
            <a:off x="7805918" y="2453424"/>
            <a:ext cx="4001908" cy="2133600"/>
            <a:chOff x="3841108" y="106550"/>
            <a:chExt cx="3148346" cy="2209846"/>
          </a:xfrm>
          <a:solidFill>
            <a:srgbClr val="FF0000"/>
          </a:solidFill>
        </p:grpSpPr>
        <p:sp>
          <p:nvSpPr>
            <p:cNvPr id="13" name="10 Oval">
              <a:extLst>
                <a:ext uri="{FF2B5EF4-FFF2-40B4-BE49-F238E27FC236}">
                  <a16:creationId xmlns:a16="http://schemas.microsoft.com/office/drawing/2014/main" id="{FD115FCF-9D67-4C5D-E735-F1141BCD3B9B}"/>
                </a:ext>
              </a:extLst>
            </p:cNvPr>
            <p:cNvSpPr/>
            <p:nvPr/>
          </p:nvSpPr>
          <p:spPr>
            <a:xfrm>
              <a:off x="3841108" y="106550"/>
              <a:ext cx="3148346" cy="2209846"/>
            </a:xfrm>
            <a:prstGeom prst="ellipse">
              <a:avLst/>
            </a:prstGeom>
            <a:solidFill>
              <a:srgbClr val="DB1F28"/>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Oval 4">
              <a:extLst>
                <a:ext uri="{FF2B5EF4-FFF2-40B4-BE49-F238E27FC236}">
                  <a16:creationId xmlns:a16="http://schemas.microsoft.com/office/drawing/2014/main" id="{D29356D7-D938-9217-D6F4-6CA54369453E}"/>
                </a:ext>
              </a:extLst>
            </p:cNvPr>
            <p:cNvSpPr/>
            <p:nvPr/>
          </p:nvSpPr>
          <p:spPr>
            <a:xfrm>
              <a:off x="4148464" y="456772"/>
              <a:ext cx="2544153" cy="1562019"/>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tr-TR" sz="2400" b="1" dirty="0"/>
                <a:t>Bireylerin önceliklerini ifadesinin ve sınırlarını korumasının bir yoludur.</a:t>
              </a:r>
            </a:p>
          </p:txBody>
        </p:sp>
      </p:grpSp>
      <p:grpSp>
        <p:nvGrpSpPr>
          <p:cNvPr id="16" name="19 Grup">
            <a:extLst>
              <a:ext uri="{FF2B5EF4-FFF2-40B4-BE49-F238E27FC236}">
                <a16:creationId xmlns:a16="http://schemas.microsoft.com/office/drawing/2014/main" id="{B2E26DD3-AC5D-3358-085A-75F734102C98}"/>
              </a:ext>
            </a:extLst>
          </p:cNvPr>
          <p:cNvGrpSpPr>
            <a:grpSpLocks/>
          </p:cNvGrpSpPr>
          <p:nvPr/>
        </p:nvGrpSpPr>
        <p:grpSpPr bwMode="auto">
          <a:xfrm>
            <a:off x="6485118" y="4682420"/>
            <a:ext cx="4048125" cy="2016125"/>
            <a:chOff x="4162614" y="3259"/>
            <a:chExt cx="2476121" cy="1803741"/>
          </a:xfrm>
          <a:solidFill>
            <a:srgbClr val="D91F28"/>
          </a:solidFill>
        </p:grpSpPr>
        <p:sp>
          <p:nvSpPr>
            <p:cNvPr id="17" name="13 Oval">
              <a:extLst>
                <a:ext uri="{FF2B5EF4-FFF2-40B4-BE49-F238E27FC236}">
                  <a16:creationId xmlns:a16="http://schemas.microsoft.com/office/drawing/2014/main" id="{4B640CF3-5278-2C64-E4FE-D12784586A5F}"/>
                </a:ext>
              </a:extLst>
            </p:cNvPr>
            <p:cNvSpPr/>
            <p:nvPr/>
          </p:nvSpPr>
          <p:spPr>
            <a:xfrm>
              <a:off x="4162614" y="3259"/>
              <a:ext cx="2476121" cy="1803741"/>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Oval 4">
              <a:extLst>
                <a:ext uri="{FF2B5EF4-FFF2-40B4-BE49-F238E27FC236}">
                  <a16:creationId xmlns:a16="http://schemas.microsoft.com/office/drawing/2014/main" id="{D6FC3026-BBCE-A4AA-A7D9-BF5B81E1CD82}"/>
                </a:ext>
              </a:extLst>
            </p:cNvPr>
            <p:cNvSpPr/>
            <p:nvPr/>
          </p:nvSpPr>
          <p:spPr>
            <a:xfrm>
              <a:off x="4290773" y="372100"/>
              <a:ext cx="2245987" cy="1275401"/>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tr-TR" sz="3200" b="1" dirty="0"/>
                <a:t>Çatışma bir uzlaşma ve ortaklaşma çağrısıdır.</a:t>
              </a:r>
            </a:p>
          </p:txBody>
        </p:sp>
      </p:grpSp>
      <p:grpSp>
        <p:nvGrpSpPr>
          <p:cNvPr id="21" name="15 Grup">
            <a:extLst>
              <a:ext uri="{FF2B5EF4-FFF2-40B4-BE49-F238E27FC236}">
                <a16:creationId xmlns:a16="http://schemas.microsoft.com/office/drawing/2014/main" id="{74130D13-F524-68CD-212D-97256FB80FB6}"/>
              </a:ext>
            </a:extLst>
          </p:cNvPr>
          <p:cNvGrpSpPr>
            <a:grpSpLocks/>
          </p:cNvGrpSpPr>
          <p:nvPr/>
        </p:nvGrpSpPr>
        <p:grpSpPr bwMode="auto">
          <a:xfrm>
            <a:off x="1346200" y="4581525"/>
            <a:ext cx="4278313" cy="2146300"/>
            <a:chOff x="3404501" y="-171078"/>
            <a:chExt cx="3992346" cy="2853286"/>
          </a:xfrm>
          <a:solidFill>
            <a:srgbClr val="D91F28"/>
          </a:solidFill>
        </p:grpSpPr>
        <p:sp>
          <p:nvSpPr>
            <p:cNvPr id="22" name="20 Oval">
              <a:extLst>
                <a:ext uri="{FF2B5EF4-FFF2-40B4-BE49-F238E27FC236}">
                  <a16:creationId xmlns:a16="http://schemas.microsoft.com/office/drawing/2014/main" id="{7CBE287A-D211-A470-A598-2FFA82A85976}"/>
                </a:ext>
              </a:extLst>
            </p:cNvPr>
            <p:cNvSpPr/>
            <p:nvPr/>
          </p:nvSpPr>
          <p:spPr>
            <a:xfrm>
              <a:off x="3404501" y="-171078"/>
              <a:ext cx="3992346" cy="2853286"/>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Oval 4">
              <a:extLst>
                <a:ext uri="{FF2B5EF4-FFF2-40B4-BE49-F238E27FC236}">
                  <a16:creationId xmlns:a16="http://schemas.microsoft.com/office/drawing/2014/main" id="{DF8F7839-0373-63C1-1E0D-2F57AD153C65}"/>
                </a:ext>
              </a:extLst>
            </p:cNvPr>
            <p:cNvSpPr/>
            <p:nvPr/>
          </p:nvSpPr>
          <p:spPr>
            <a:xfrm>
              <a:off x="3881509" y="210908"/>
              <a:ext cx="3164249" cy="2226491"/>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tr-TR" sz="2800" b="1" dirty="0"/>
                <a:t>Çatışma durumlarında öfke ve kaygı duygularını daha sık yaşarız.</a:t>
              </a:r>
            </a:p>
          </p:txBody>
        </p:sp>
      </p:grpSp>
      <p:grpSp>
        <p:nvGrpSpPr>
          <p:cNvPr id="26" name="19 Grup">
            <a:extLst>
              <a:ext uri="{FF2B5EF4-FFF2-40B4-BE49-F238E27FC236}">
                <a16:creationId xmlns:a16="http://schemas.microsoft.com/office/drawing/2014/main" id="{6E6E96E0-AFAB-39F4-20C6-762ED7013E1F}"/>
              </a:ext>
            </a:extLst>
          </p:cNvPr>
          <p:cNvGrpSpPr>
            <a:grpSpLocks/>
          </p:cNvGrpSpPr>
          <p:nvPr/>
        </p:nvGrpSpPr>
        <p:grpSpPr bwMode="auto">
          <a:xfrm>
            <a:off x="73025" y="2492375"/>
            <a:ext cx="4084638" cy="2016125"/>
            <a:chOff x="4207630" y="-61163"/>
            <a:chExt cx="2476121" cy="1803741"/>
          </a:xfrm>
          <a:solidFill>
            <a:srgbClr val="002496"/>
          </a:solidFill>
        </p:grpSpPr>
        <p:sp>
          <p:nvSpPr>
            <p:cNvPr id="27" name="25 Oval">
              <a:extLst>
                <a:ext uri="{FF2B5EF4-FFF2-40B4-BE49-F238E27FC236}">
                  <a16:creationId xmlns:a16="http://schemas.microsoft.com/office/drawing/2014/main" id="{41EC1F8C-E6C2-D1CD-AA93-3DBF835600CE}"/>
                </a:ext>
              </a:extLst>
            </p:cNvPr>
            <p:cNvSpPr/>
            <p:nvPr/>
          </p:nvSpPr>
          <p:spPr>
            <a:xfrm>
              <a:off x="4207630" y="-61163"/>
              <a:ext cx="2476121" cy="1803741"/>
            </a:xfrm>
            <a:prstGeom prst="ellipse">
              <a:avLst/>
            </a:prstGeom>
            <a:solidFill>
              <a:srgbClr val="D91F28"/>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defRPr/>
              </a:pPr>
              <a:endParaRPr lang="tr-TR" dirty="0"/>
            </a:p>
          </p:txBody>
        </p:sp>
        <p:sp>
          <p:nvSpPr>
            <p:cNvPr id="28" name="Oval 4">
              <a:extLst>
                <a:ext uri="{FF2B5EF4-FFF2-40B4-BE49-F238E27FC236}">
                  <a16:creationId xmlns:a16="http://schemas.microsoft.com/office/drawing/2014/main" id="{9B7FFC61-07F3-7620-C1EA-3C75E8FD9EF4}"/>
                </a:ext>
              </a:extLst>
            </p:cNvPr>
            <p:cNvSpPr/>
            <p:nvPr/>
          </p:nvSpPr>
          <p:spPr>
            <a:xfrm>
              <a:off x="4446955" y="266919"/>
              <a:ext cx="2007968" cy="1275401"/>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tr-TR" sz="2400" b="1" dirty="0"/>
                <a:t>Çatışma durumlarında stres tepkileri veririz.</a:t>
              </a:r>
            </a:p>
          </p:txBody>
        </p:sp>
      </p:grpSp>
    </p:spTree>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a:extLst>
              <a:ext uri="{FF2B5EF4-FFF2-40B4-BE49-F238E27FC236}">
                <a16:creationId xmlns:a16="http://schemas.microsoft.com/office/drawing/2014/main" id="{06CBB140-B519-596E-0374-D9F010AA941A}"/>
              </a:ext>
            </a:extLst>
          </p:cNvPr>
          <p:cNvSpPr>
            <a:spLocks noGrp="1"/>
          </p:cNvSpPr>
          <p:nvPr>
            <p:ph type="title"/>
          </p:nvPr>
        </p:nvSpPr>
        <p:spPr>
          <a:xfrm>
            <a:off x="0" y="0"/>
            <a:ext cx="3663950" cy="6858000"/>
          </a:xfrm>
          <a:solidFill>
            <a:srgbClr val="CC0000"/>
          </a:solidFill>
        </p:spPr>
        <p:txBody>
          <a:bodyPr/>
          <a:lstStyle/>
          <a:p>
            <a:r>
              <a:rPr lang="tr-TR" altLang="tr-TR" sz="3600">
                <a:solidFill>
                  <a:schemeClr val="bg1"/>
                </a:solidFill>
              </a:rPr>
              <a:t>1. AŞAMA</a:t>
            </a:r>
            <a:br>
              <a:rPr lang="tr-TR" altLang="tr-TR" sz="3600">
                <a:solidFill>
                  <a:srgbClr val="FFC000"/>
                </a:solidFill>
              </a:rPr>
            </a:br>
            <a:br>
              <a:rPr lang="tr-TR" altLang="tr-TR" sz="3600">
                <a:solidFill>
                  <a:srgbClr val="FFC000"/>
                </a:solidFill>
              </a:rPr>
            </a:br>
            <a:r>
              <a:rPr lang="tr-TR" altLang="tr-TR" sz="4000">
                <a:solidFill>
                  <a:srgbClr val="FFC000"/>
                </a:solidFill>
              </a:rPr>
              <a:t>ALGISAL PERSPEKTİF ALMA</a:t>
            </a:r>
            <a:br>
              <a:rPr lang="tr-TR" altLang="tr-TR" sz="3600">
                <a:solidFill>
                  <a:srgbClr val="FFC000"/>
                </a:solidFill>
              </a:rPr>
            </a:br>
            <a:br>
              <a:rPr lang="tr-TR" altLang="tr-TR" sz="3600">
                <a:solidFill>
                  <a:srgbClr val="FFC000"/>
                </a:solidFill>
              </a:rPr>
            </a:br>
            <a:r>
              <a:rPr lang="tr-TR" altLang="tr-TR" sz="3600">
                <a:solidFill>
                  <a:schemeClr val="bg1"/>
                </a:solidFill>
              </a:rPr>
              <a:t>Kendini Başkasının Yerine Koyma</a:t>
            </a:r>
          </a:p>
        </p:txBody>
      </p:sp>
      <p:sp>
        <p:nvSpPr>
          <p:cNvPr id="35843" name="2 Dikdörtgen">
            <a:extLst>
              <a:ext uri="{FF2B5EF4-FFF2-40B4-BE49-F238E27FC236}">
                <a16:creationId xmlns:a16="http://schemas.microsoft.com/office/drawing/2014/main" id="{A0BBBD1F-10F2-EDC5-EB18-796A27FB36D5}"/>
              </a:ext>
            </a:extLst>
          </p:cNvPr>
          <p:cNvSpPr>
            <a:spLocks noChangeArrowheads="1"/>
          </p:cNvSpPr>
          <p:nvPr/>
        </p:nvSpPr>
        <p:spPr bwMode="auto">
          <a:xfrm rot="20603918">
            <a:off x="3579813" y="836613"/>
            <a:ext cx="7821612" cy="1754187"/>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5400" b="1">
                <a:solidFill>
                  <a:schemeClr val="bg1"/>
                </a:solidFill>
                <a:effectLst>
                  <a:outerShdw blurRad="38100" dist="38100" dir="2700000" algn="tl">
                    <a:srgbClr val="DEF5FA"/>
                  </a:outerShdw>
                </a:effectLst>
                <a:latin typeface="Maiandra GD" panose="020E0502030308020204" pitchFamily="34" charset="0"/>
              </a:rPr>
              <a:t>ANLAMAK İSTEDİĞİM KİŞİ KİM ?</a:t>
            </a:r>
          </a:p>
        </p:txBody>
      </p:sp>
      <p:sp>
        <p:nvSpPr>
          <p:cNvPr id="7" name="6 Şimşek İşareti">
            <a:extLst>
              <a:ext uri="{FF2B5EF4-FFF2-40B4-BE49-F238E27FC236}">
                <a16:creationId xmlns:a16="http://schemas.microsoft.com/office/drawing/2014/main" id="{9D2F0999-BA01-84CF-97A6-C8FF2E0E2B9A}"/>
              </a:ext>
            </a:extLst>
          </p:cNvPr>
          <p:cNvSpPr/>
          <p:nvPr/>
        </p:nvSpPr>
        <p:spPr>
          <a:xfrm>
            <a:off x="3881438" y="188913"/>
            <a:ext cx="1217612" cy="1223962"/>
          </a:xfrm>
          <a:prstGeom prst="lightningBol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cxnSp>
        <p:nvCxnSpPr>
          <p:cNvPr id="25" name="24 Düz Ok Bağlayıcısı">
            <a:extLst>
              <a:ext uri="{FF2B5EF4-FFF2-40B4-BE49-F238E27FC236}">
                <a16:creationId xmlns:a16="http://schemas.microsoft.com/office/drawing/2014/main" id="{397EB9E6-06E6-BF73-CC8E-BA18DE4E0317}"/>
              </a:ext>
            </a:extLst>
          </p:cNvPr>
          <p:cNvCxnSpPr/>
          <p:nvPr/>
        </p:nvCxnSpPr>
        <p:spPr>
          <a:xfrm>
            <a:off x="3694113" y="3068638"/>
            <a:ext cx="8186737" cy="0"/>
          </a:xfrm>
          <a:prstGeom prst="straightConnector1">
            <a:avLst/>
          </a:prstGeom>
          <a:ln w="152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848" name="2 Dikdörtgen">
            <a:extLst>
              <a:ext uri="{FF2B5EF4-FFF2-40B4-BE49-F238E27FC236}">
                <a16:creationId xmlns:a16="http://schemas.microsoft.com/office/drawing/2014/main" id="{AFA0D4FB-BC83-46CB-4063-616DAA9520B2}"/>
              </a:ext>
            </a:extLst>
          </p:cNvPr>
          <p:cNvSpPr>
            <a:spLocks noChangeArrowheads="1"/>
          </p:cNvSpPr>
          <p:nvPr/>
        </p:nvSpPr>
        <p:spPr bwMode="auto">
          <a:xfrm rot="510425">
            <a:off x="3208338" y="3527425"/>
            <a:ext cx="8058150" cy="2586038"/>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tr-TR" altLang="en-US" sz="5400" b="1">
                <a:solidFill>
                  <a:srgbClr val="FFFF00"/>
                </a:solidFill>
                <a:latin typeface="Maiandra GD" panose="020E0502030308020204" pitchFamily="34" charset="0"/>
              </a:rPr>
              <a:t>ANLAMAK İSTEDİĞİM </a:t>
            </a:r>
          </a:p>
          <a:p>
            <a:pPr algn="r" eaLnBrk="1" hangingPunct="1"/>
            <a:r>
              <a:rPr lang="tr-TR" altLang="en-US" sz="5400" b="1">
                <a:solidFill>
                  <a:srgbClr val="FFFF00"/>
                </a:solidFill>
                <a:latin typeface="Maiandra GD" panose="020E0502030308020204" pitchFamily="34" charset="0"/>
              </a:rPr>
              <a:t>KİŞİ KİM VE BU KİŞİNİN ALGISI NE ?</a:t>
            </a:r>
          </a:p>
        </p:txBody>
      </p:sp>
    </p:spTree>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a:extLst>
              <a:ext uri="{FF2B5EF4-FFF2-40B4-BE49-F238E27FC236}">
                <a16:creationId xmlns:a16="http://schemas.microsoft.com/office/drawing/2014/main" id="{BA772443-E40C-FAEF-36DC-9088C70F88D6}"/>
              </a:ext>
            </a:extLst>
          </p:cNvPr>
          <p:cNvSpPr>
            <a:spLocks noGrp="1"/>
          </p:cNvSpPr>
          <p:nvPr>
            <p:ph type="title"/>
          </p:nvPr>
        </p:nvSpPr>
        <p:spPr>
          <a:xfrm>
            <a:off x="0" y="0"/>
            <a:ext cx="3663950" cy="6858000"/>
          </a:xfrm>
          <a:solidFill>
            <a:srgbClr val="CC0099"/>
          </a:solidFill>
        </p:spPr>
        <p:txBody>
          <a:bodyPr/>
          <a:lstStyle/>
          <a:p>
            <a:r>
              <a:rPr lang="tr-TR" altLang="tr-TR" sz="3600">
                <a:solidFill>
                  <a:schemeClr val="bg1"/>
                </a:solidFill>
              </a:rPr>
              <a:t>3. AŞAMA</a:t>
            </a:r>
            <a:br>
              <a:rPr lang="tr-TR" altLang="tr-TR" sz="3600">
                <a:solidFill>
                  <a:srgbClr val="FFC000"/>
                </a:solidFill>
              </a:rPr>
            </a:br>
            <a:br>
              <a:rPr lang="tr-TR" altLang="tr-TR" sz="3600">
                <a:solidFill>
                  <a:srgbClr val="FFC000"/>
                </a:solidFill>
              </a:rPr>
            </a:br>
            <a:r>
              <a:rPr lang="tr-TR" altLang="tr-TR" sz="4000">
                <a:solidFill>
                  <a:srgbClr val="FFC000"/>
                </a:solidFill>
              </a:rPr>
              <a:t>DUYGUSAL</a:t>
            </a:r>
            <a:br>
              <a:rPr lang="tr-TR" altLang="tr-TR" sz="4000">
                <a:solidFill>
                  <a:srgbClr val="FFC000"/>
                </a:solidFill>
              </a:rPr>
            </a:br>
            <a:r>
              <a:rPr lang="tr-TR" altLang="tr-TR" sz="4000">
                <a:solidFill>
                  <a:srgbClr val="FFC000"/>
                </a:solidFill>
              </a:rPr>
              <a:t>PERSPEKTİF ALMA</a:t>
            </a:r>
            <a:br>
              <a:rPr lang="tr-TR" altLang="tr-TR" sz="3600">
                <a:solidFill>
                  <a:srgbClr val="FFC000"/>
                </a:solidFill>
              </a:rPr>
            </a:br>
            <a:br>
              <a:rPr lang="tr-TR" altLang="tr-TR" sz="3600">
                <a:solidFill>
                  <a:srgbClr val="FFC000"/>
                </a:solidFill>
              </a:rPr>
            </a:br>
            <a:r>
              <a:rPr lang="tr-TR" altLang="tr-TR" sz="3400">
                <a:solidFill>
                  <a:schemeClr val="bg1"/>
                </a:solidFill>
              </a:rPr>
              <a:t>Ne Hissettiğini Anlama</a:t>
            </a:r>
          </a:p>
        </p:txBody>
      </p:sp>
      <p:sp>
        <p:nvSpPr>
          <p:cNvPr id="5" name="2 Dikdörtgen">
            <a:extLst>
              <a:ext uri="{FF2B5EF4-FFF2-40B4-BE49-F238E27FC236}">
                <a16:creationId xmlns:a16="http://schemas.microsoft.com/office/drawing/2014/main" id="{C162AC34-A953-BC50-5F69-CDFD95FB7299}"/>
              </a:ext>
            </a:extLst>
          </p:cNvPr>
          <p:cNvSpPr>
            <a:spLocks noChangeArrowheads="1"/>
          </p:cNvSpPr>
          <p:nvPr/>
        </p:nvSpPr>
        <p:spPr bwMode="auto">
          <a:xfrm>
            <a:off x="3789363" y="549275"/>
            <a:ext cx="8091487" cy="1446213"/>
          </a:xfrm>
          <a:prstGeom prst="rect">
            <a:avLst/>
          </a:prstGeom>
          <a:noFill/>
          <a:ln w="9525">
            <a:noFill/>
            <a:miter lim="800000"/>
            <a:headEnd/>
            <a:tailEnd/>
          </a:ln>
        </p:spPr>
        <p:txBody>
          <a:bodyPr>
            <a:spAutoFit/>
          </a:bodyPr>
          <a:lstStyle/>
          <a:p>
            <a:pPr algn="ctr" eaLnBrk="1" hangingPunct="1">
              <a:defRPr/>
            </a:pPr>
            <a:r>
              <a:rPr lang="tr-TR" sz="4400" b="1" dirty="0">
                <a:solidFill>
                  <a:srgbClr val="00B0F0"/>
                </a:solidFill>
                <a:latin typeface="+mn-lt"/>
                <a:cs typeface="Arial" charset="0"/>
              </a:rPr>
              <a:t>Rolüne Girdiğimiz, </a:t>
            </a:r>
          </a:p>
          <a:p>
            <a:pPr algn="ctr" eaLnBrk="1" hangingPunct="1">
              <a:defRPr/>
            </a:pPr>
            <a:r>
              <a:rPr lang="tr-TR" sz="4400" b="1" dirty="0">
                <a:solidFill>
                  <a:srgbClr val="00B0F0"/>
                </a:solidFill>
                <a:latin typeface="+mn-lt"/>
                <a:cs typeface="Arial" charset="0"/>
              </a:rPr>
              <a:t>Kişinin Ne Hissettiğini Anlama</a:t>
            </a:r>
          </a:p>
        </p:txBody>
      </p:sp>
      <p:sp>
        <p:nvSpPr>
          <p:cNvPr id="7" name="6 Şimşek İşareti">
            <a:extLst>
              <a:ext uri="{FF2B5EF4-FFF2-40B4-BE49-F238E27FC236}">
                <a16:creationId xmlns:a16="http://schemas.microsoft.com/office/drawing/2014/main" id="{A847282A-B036-19CE-F016-EB74D80A6CF5}"/>
              </a:ext>
            </a:extLst>
          </p:cNvPr>
          <p:cNvSpPr/>
          <p:nvPr/>
        </p:nvSpPr>
        <p:spPr>
          <a:xfrm>
            <a:off x="3600450" y="0"/>
            <a:ext cx="938213" cy="720725"/>
          </a:xfrm>
          <a:prstGeom prst="lightningBol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cxnSp>
        <p:nvCxnSpPr>
          <p:cNvPr id="25" name="24 Düz Ok Bağlayıcısı">
            <a:extLst>
              <a:ext uri="{FF2B5EF4-FFF2-40B4-BE49-F238E27FC236}">
                <a16:creationId xmlns:a16="http://schemas.microsoft.com/office/drawing/2014/main" id="{934805F0-BFF6-F27D-B5B7-20CE9B78111E}"/>
              </a:ext>
            </a:extLst>
          </p:cNvPr>
          <p:cNvCxnSpPr/>
          <p:nvPr/>
        </p:nvCxnSpPr>
        <p:spPr>
          <a:xfrm>
            <a:off x="3600450" y="2852738"/>
            <a:ext cx="8188325" cy="0"/>
          </a:xfrm>
          <a:prstGeom prst="straightConnector1">
            <a:avLst/>
          </a:prstGeom>
          <a:ln w="152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7111" name="2 Dikdörtgen">
            <a:extLst>
              <a:ext uri="{FF2B5EF4-FFF2-40B4-BE49-F238E27FC236}">
                <a16:creationId xmlns:a16="http://schemas.microsoft.com/office/drawing/2014/main" id="{CF50527C-F52B-6472-AED5-C98F9E2B9C89}"/>
              </a:ext>
            </a:extLst>
          </p:cNvPr>
          <p:cNvSpPr>
            <a:spLocks noChangeArrowheads="1"/>
          </p:cNvSpPr>
          <p:nvPr/>
        </p:nvSpPr>
        <p:spPr bwMode="auto">
          <a:xfrm>
            <a:off x="3648075" y="6189663"/>
            <a:ext cx="8093075" cy="646112"/>
          </a:xfrm>
          <a:prstGeom prst="rect">
            <a:avLst/>
          </a:prstGeom>
          <a:noFill/>
          <a:ln w="9525">
            <a:noFill/>
            <a:miter lim="800000"/>
            <a:headEnd/>
            <a:tailEnd/>
          </a:ln>
        </p:spPr>
        <p:txBody>
          <a:bodyPr>
            <a:spAutoFit/>
          </a:bodyPr>
          <a:lstStyle/>
          <a:p>
            <a:pPr algn="r" eaLnBrk="1" hangingPunct="1">
              <a:defRPr/>
            </a:pPr>
            <a:r>
              <a:rPr lang="tr-TR" sz="3600" b="1" dirty="0">
                <a:solidFill>
                  <a:schemeClr val="bg1"/>
                </a:solidFill>
                <a:latin typeface="+mn-lt"/>
                <a:cs typeface="Arial" charset="0"/>
              </a:rPr>
              <a:t>ÖRTÜK DUYGULARI YAKALA</a:t>
            </a:r>
          </a:p>
        </p:txBody>
      </p:sp>
      <p:pic>
        <p:nvPicPr>
          <p:cNvPr id="85000" name="Picture 3" descr="C:\Users\mavi-pc\Desktop\Empati Atölye Resim\empati.jpg">
            <a:extLst>
              <a:ext uri="{FF2B5EF4-FFF2-40B4-BE49-F238E27FC236}">
                <a16:creationId xmlns:a16="http://schemas.microsoft.com/office/drawing/2014/main" id="{3069B944-AE37-281D-827B-DE2514456BA3}"/>
              </a:ext>
            </a:extLst>
          </p:cNvPr>
          <p:cNvPicPr>
            <a:picLocks noChangeAspect="1" noChangeArrowheads="1"/>
          </p:cNvPicPr>
          <p:nvPr/>
        </p:nvPicPr>
        <p:blipFill>
          <a:blip r:embed="rId2" cstate="print"/>
          <a:srcRect/>
          <a:stretch>
            <a:fillRect/>
          </a:stretch>
        </p:blipFill>
        <p:spPr bwMode="auto">
          <a:xfrm>
            <a:off x="3780186" y="3068960"/>
            <a:ext cx="2376264" cy="1770849"/>
          </a:xfrm>
          <a:prstGeom prst="rect">
            <a:avLst/>
          </a:prstGeom>
          <a:ln>
            <a:noFill/>
          </a:ln>
          <a:effectLst>
            <a:softEdge rad="112500"/>
          </a:effectLst>
        </p:spPr>
      </p:pic>
      <p:sp>
        <p:nvSpPr>
          <p:cNvPr id="9" name="2 Dikdörtgen">
            <a:extLst>
              <a:ext uri="{FF2B5EF4-FFF2-40B4-BE49-F238E27FC236}">
                <a16:creationId xmlns:a16="http://schemas.microsoft.com/office/drawing/2014/main" id="{E8754F6E-4C55-9C95-F50D-76BAF02A4134}"/>
              </a:ext>
            </a:extLst>
          </p:cNvPr>
          <p:cNvSpPr>
            <a:spLocks noChangeArrowheads="1"/>
          </p:cNvSpPr>
          <p:nvPr/>
        </p:nvSpPr>
        <p:spPr bwMode="auto">
          <a:xfrm rot="20538688">
            <a:off x="4252913" y="3895725"/>
            <a:ext cx="7691437" cy="1938338"/>
          </a:xfrm>
          <a:prstGeom prst="rect">
            <a:avLst/>
          </a:prstGeom>
          <a:noFill/>
          <a:ln w="9525">
            <a:noFill/>
            <a:miter lim="800000"/>
            <a:headEnd/>
            <a:tailEnd/>
          </a:ln>
        </p:spPr>
        <p:txBody>
          <a:bodyPr>
            <a:spAutoFit/>
          </a:bodyPr>
          <a:lstStyle/>
          <a:p>
            <a:pPr algn="ctr" eaLnBrk="1" hangingPunct="1">
              <a:defRPr/>
            </a:pPr>
            <a:r>
              <a:rPr lang="tr-TR" sz="6000" b="1" dirty="0">
                <a:solidFill>
                  <a:srgbClr val="FFFF00"/>
                </a:solidFill>
                <a:effectLst>
                  <a:outerShdw blurRad="38100" dist="38100" dir="2700000" algn="tl">
                    <a:srgbClr val="000000">
                      <a:alpha val="43137"/>
                    </a:srgbClr>
                  </a:outerShdw>
                </a:effectLst>
                <a:latin typeface="+mn-lt"/>
                <a:cs typeface="Arial" charset="0"/>
              </a:rPr>
              <a:t>Ne hissetmiş? Başrol duyguları ne?</a:t>
            </a:r>
          </a:p>
        </p:txBody>
      </p:sp>
    </p:spTree>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a:extLst>
              <a:ext uri="{FF2B5EF4-FFF2-40B4-BE49-F238E27FC236}">
                <a16:creationId xmlns:a16="http://schemas.microsoft.com/office/drawing/2014/main" id="{2CA1AD7E-1540-8340-6763-DEC68675C04F}"/>
              </a:ext>
            </a:extLst>
          </p:cNvPr>
          <p:cNvSpPr>
            <a:spLocks noGrp="1"/>
          </p:cNvSpPr>
          <p:nvPr>
            <p:ph type="title"/>
          </p:nvPr>
        </p:nvSpPr>
        <p:spPr>
          <a:xfrm>
            <a:off x="0" y="0"/>
            <a:ext cx="3663950" cy="6858000"/>
          </a:xfrm>
          <a:solidFill>
            <a:srgbClr val="002060"/>
          </a:solidFill>
        </p:spPr>
        <p:txBody>
          <a:bodyPr/>
          <a:lstStyle/>
          <a:p>
            <a:r>
              <a:rPr lang="tr-TR" altLang="tr-TR" sz="3600">
                <a:solidFill>
                  <a:schemeClr val="bg1"/>
                </a:solidFill>
              </a:rPr>
              <a:t>3. AŞAMA</a:t>
            </a:r>
            <a:br>
              <a:rPr lang="tr-TR" altLang="tr-TR" sz="3600">
                <a:solidFill>
                  <a:srgbClr val="FFC000"/>
                </a:solidFill>
              </a:rPr>
            </a:br>
            <a:br>
              <a:rPr lang="tr-TR" altLang="tr-TR" sz="3600">
                <a:solidFill>
                  <a:srgbClr val="FFC000"/>
                </a:solidFill>
              </a:rPr>
            </a:br>
            <a:r>
              <a:rPr lang="tr-TR" altLang="tr-TR" sz="4000">
                <a:solidFill>
                  <a:srgbClr val="FFC000"/>
                </a:solidFill>
              </a:rPr>
              <a:t>BİLİŞSEL</a:t>
            </a:r>
            <a:br>
              <a:rPr lang="tr-TR" altLang="tr-TR" sz="4000">
                <a:solidFill>
                  <a:srgbClr val="FFC000"/>
                </a:solidFill>
              </a:rPr>
            </a:br>
            <a:r>
              <a:rPr lang="tr-TR" altLang="tr-TR" sz="4000">
                <a:solidFill>
                  <a:srgbClr val="FFC000"/>
                </a:solidFill>
              </a:rPr>
              <a:t>PERSPEKTİF ALMA</a:t>
            </a:r>
            <a:br>
              <a:rPr lang="tr-TR" altLang="tr-TR" sz="3600">
                <a:solidFill>
                  <a:srgbClr val="FFC000"/>
                </a:solidFill>
              </a:rPr>
            </a:br>
            <a:br>
              <a:rPr lang="tr-TR" altLang="tr-TR" sz="3600">
                <a:solidFill>
                  <a:srgbClr val="FFC000"/>
                </a:solidFill>
              </a:rPr>
            </a:br>
            <a:r>
              <a:rPr lang="tr-TR" altLang="tr-TR" sz="3400">
                <a:solidFill>
                  <a:schemeClr val="bg1"/>
                </a:solidFill>
              </a:rPr>
              <a:t>Ne Düşündüğünü Anlama</a:t>
            </a:r>
          </a:p>
        </p:txBody>
      </p:sp>
      <p:sp>
        <p:nvSpPr>
          <p:cNvPr id="5" name="2 Dikdörtgen">
            <a:extLst>
              <a:ext uri="{FF2B5EF4-FFF2-40B4-BE49-F238E27FC236}">
                <a16:creationId xmlns:a16="http://schemas.microsoft.com/office/drawing/2014/main" id="{39F4302C-924E-5046-07BE-ADC4B8373AFE}"/>
              </a:ext>
            </a:extLst>
          </p:cNvPr>
          <p:cNvSpPr>
            <a:spLocks noChangeArrowheads="1"/>
          </p:cNvSpPr>
          <p:nvPr/>
        </p:nvSpPr>
        <p:spPr bwMode="auto">
          <a:xfrm>
            <a:off x="3751263" y="360363"/>
            <a:ext cx="8091487" cy="2124075"/>
          </a:xfrm>
          <a:prstGeom prst="rect">
            <a:avLst/>
          </a:prstGeom>
          <a:noFill/>
          <a:ln w="9525">
            <a:noFill/>
            <a:miter lim="800000"/>
            <a:headEnd/>
            <a:tailEnd/>
          </a:ln>
        </p:spPr>
        <p:txBody>
          <a:bodyPr>
            <a:spAutoFit/>
          </a:bodyPr>
          <a:lstStyle/>
          <a:p>
            <a:pPr algn="ctr" eaLnBrk="1" hangingPunct="1">
              <a:defRPr/>
            </a:pPr>
            <a:r>
              <a:rPr lang="tr-TR" sz="4400" b="1" dirty="0">
                <a:solidFill>
                  <a:schemeClr val="bg1"/>
                </a:solidFill>
                <a:latin typeface="+mn-lt"/>
                <a:cs typeface="Arial" charset="0"/>
              </a:rPr>
              <a:t>Rolüne Girdiğimiz</a:t>
            </a:r>
          </a:p>
          <a:p>
            <a:pPr algn="ctr" eaLnBrk="1" hangingPunct="1">
              <a:defRPr/>
            </a:pPr>
            <a:r>
              <a:rPr lang="tr-TR" sz="4400" b="1" dirty="0">
                <a:solidFill>
                  <a:schemeClr val="bg1"/>
                </a:solidFill>
                <a:latin typeface="+mn-lt"/>
                <a:cs typeface="Arial" charset="0"/>
              </a:rPr>
              <a:t> Kişinin Duygularını Harekete </a:t>
            </a:r>
          </a:p>
          <a:p>
            <a:pPr algn="ctr" eaLnBrk="1" hangingPunct="1">
              <a:defRPr/>
            </a:pPr>
            <a:r>
              <a:rPr lang="tr-TR" sz="4400" b="1" dirty="0">
                <a:solidFill>
                  <a:schemeClr val="bg1"/>
                </a:solidFill>
                <a:latin typeface="+mn-lt"/>
                <a:cs typeface="Arial" charset="0"/>
              </a:rPr>
              <a:t>Geçiren Düşünceleri Anlama</a:t>
            </a:r>
          </a:p>
        </p:txBody>
      </p:sp>
      <p:sp>
        <p:nvSpPr>
          <p:cNvPr id="6" name="2 Dikdörtgen">
            <a:extLst>
              <a:ext uri="{FF2B5EF4-FFF2-40B4-BE49-F238E27FC236}">
                <a16:creationId xmlns:a16="http://schemas.microsoft.com/office/drawing/2014/main" id="{33ECCDA5-5C65-8180-E84A-3A7A3CA3D496}"/>
              </a:ext>
            </a:extLst>
          </p:cNvPr>
          <p:cNvSpPr>
            <a:spLocks noChangeArrowheads="1"/>
          </p:cNvSpPr>
          <p:nvPr/>
        </p:nvSpPr>
        <p:spPr bwMode="auto">
          <a:xfrm rot="20538688">
            <a:off x="4262438" y="3414713"/>
            <a:ext cx="6688137" cy="2800350"/>
          </a:xfrm>
          <a:prstGeom prst="rect">
            <a:avLst/>
          </a:prstGeom>
          <a:noFill/>
          <a:ln w="9525">
            <a:noFill/>
            <a:miter lim="800000"/>
            <a:headEnd/>
            <a:tailEnd/>
          </a:ln>
        </p:spPr>
        <p:txBody>
          <a:bodyPr>
            <a:spAutoFit/>
          </a:bodyPr>
          <a:lstStyle/>
          <a:p>
            <a:pPr algn="ctr" eaLnBrk="1" hangingPunct="1">
              <a:defRPr/>
            </a:pPr>
            <a:r>
              <a:rPr lang="tr-TR" sz="4400" b="1" dirty="0">
                <a:solidFill>
                  <a:srgbClr val="FFFF00"/>
                </a:solidFill>
                <a:effectLst>
                  <a:outerShdw blurRad="38100" dist="38100" dir="2700000" algn="tl">
                    <a:srgbClr val="000000">
                      <a:alpha val="43137"/>
                    </a:srgbClr>
                  </a:outerShdw>
                </a:effectLst>
                <a:latin typeface="+mn-lt"/>
                <a:cs typeface="Arial" charset="0"/>
              </a:rPr>
              <a:t>Kişinin Yaşadığı Olay Örgüsüne Düşünsel Olarak Yüklediği Anlamı İfade Eder</a:t>
            </a:r>
          </a:p>
        </p:txBody>
      </p:sp>
      <p:sp>
        <p:nvSpPr>
          <p:cNvPr id="7" name="6 Şimşek İşareti">
            <a:extLst>
              <a:ext uri="{FF2B5EF4-FFF2-40B4-BE49-F238E27FC236}">
                <a16:creationId xmlns:a16="http://schemas.microsoft.com/office/drawing/2014/main" id="{B491BF0D-4024-873B-BFFD-E97B0E18C18C}"/>
              </a:ext>
            </a:extLst>
          </p:cNvPr>
          <p:cNvSpPr/>
          <p:nvPr/>
        </p:nvSpPr>
        <p:spPr>
          <a:xfrm>
            <a:off x="3600450" y="0"/>
            <a:ext cx="938213" cy="720725"/>
          </a:xfrm>
          <a:prstGeom prst="lightningBol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cxnSp>
        <p:nvCxnSpPr>
          <p:cNvPr id="25" name="24 Düz Ok Bağlayıcısı">
            <a:extLst>
              <a:ext uri="{FF2B5EF4-FFF2-40B4-BE49-F238E27FC236}">
                <a16:creationId xmlns:a16="http://schemas.microsoft.com/office/drawing/2014/main" id="{EBC51A36-B451-961C-5BE3-5848396C195C}"/>
              </a:ext>
            </a:extLst>
          </p:cNvPr>
          <p:cNvCxnSpPr/>
          <p:nvPr/>
        </p:nvCxnSpPr>
        <p:spPr>
          <a:xfrm>
            <a:off x="3600450" y="2708275"/>
            <a:ext cx="8188325" cy="0"/>
          </a:xfrm>
          <a:prstGeom prst="straightConnector1">
            <a:avLst/>
          </a:prstGeom>
          <a:ln w="1524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Başlık">
            <a:extLst>
              <a:ext uri="{FF2B5EF4-FFF2-40B4-BE49-F238E27FC236}">
                <a16:creationId xmlns:a16="http://schemas.microsoft.com/office/drawing/2014/main" id="{BE329F42-FA42-BF1C-603A-0EF727A972D4}"/>
              </a:ext>
            </a:extLst>
          </p:cNvPr>
          <p:cNvSpPr>
            <a:spLocks noGrp="1"/>
          </p:cNvSpPr>
          <p:nvPr>
            <p:ph type="title"/>
          </p:nvPr>
        </p:nvSpPr>
        <p:spPr>
          <a:xfrm>
            <a:off x="0" y="0"/>
            <a:ext cx="3663950" cy="6858000"/>
          </a:xfrm>
          <a:solidFill>
            <a:srgbClr val="003300"/>
          </a:solidFill>
        </p:spPr>
        <p:txBody>
          <a:bodyPr/>
          <a:lstStyle/>
          <a:p>
            <a:r>
              <a:rPr lang="tr-TR" altLang="tr-TR" sz="3600">
                <a:solidFill>
                  <a:schemeClr val="bg1"/>
                </a:solidFill>
              </a:rPr>
              <a:t>4. AŞAMA</a:t>
            </a:r>
            <a:br>
              <a:rPr lang="tr-TR" altLang="tr-TR" sz="3600">
                <a:solidFill>
                  <a:srgbClr val="FFC000"/>
                </a:solidFill>
              </a:rPr>
            </a:br>
            <a:br>
              <a:rPr lang="tr-TR" altLang="tr-TR" sz="3600">
                <a:solidFill>
                  <a:srgbClr val="FFC000"/>
                </a:solidFill>
              </a:rPr>
            </a:br>
            <a:r>
              <a:rPr lang="tr-TR" altLang="tr-TR" sz="4000">
                <a:solidFill>
                  <a:srgbClr val="FFC000"/>
                </a:solidFill>
              </a:rPr>
              <a:t>EMPATİK İFADE </a:t>
            </a:r>
            <a:br>
              <a:rPr lang="tr-TR" altLang="tr-TR" sz="3600">
                <a:solidFill>
                  <a:srgbClr val="FFC000"/>
                </a:solidFill>
              </a:rPr>
            </a:br>
            <a:br>
              <a:rPr lang="tr-TR" altLang="tr-TR" sz="3600">
                <a:solidFill>
                  <a:srgbClr val="FFC000"/>
                </a:solidFill>
              </a:rPr>
            </a:br>
            <a:endParaRPr lang="tr-TR" altLang="tr-TR" sz="3400">
              <a:solidFill>
                <a:schemeClr val="bg1"/>
              </a:solidFill>
            </a:endParaRPr>
          </a:p>
        </p:txBody>
      </p:sp>
      <p:sp>
        <p:nvSpPr>
          <p:cNvPr id="5" name="2 Dikdörtgen">
            <a:extLst>
              <a:ext uri="{FF2B5EF4-FFF2-40B4-BE49-F238E27FC236}">
                <a16:creationId xmlns:a16="http://schemas.microsoft.com/office/drawing/2014/main" id="{C9559DB6-D2B5-2ECD-2ADC-414F5EAB2AF0}"/>
              </a:ext>
            </a:extLst>
          </p:cNvPr>
          <p:cNvSpPr>
            <a:spLocks noChangeArrowheads="1"/>
          </p:cNvSpPr>
          <p:nvPr/>
        </p:nvSpPr>
        <p:spPr bwMode="auto">
          <a:xfrm>
            <a:off x="3789363" y="765175"/>
            <a:ext cx="8091487" cy="1846263"/>
          </a:xfrm>
          <a:prstGeom prst="rect">
            <a:avLst/>
          </a:prstGeom>
          <a:noFill/>
          <a:ln w="9525">
            <a:noFill/>
            <a:miter lim="800000"/>
            <a:headEnd/>
            <a:tailEnd/>
          </a:ln>
        </p:spPr>
        <p:txBody>
          <a:bodyPr>
            <a:spAutoFit/>
          </a:bodyPr>
          <a:lstStyle/>
          <a:p>
            <a:pPr algn="ctr" eaLnBrk="1" hangingPunct="1">
              <a:defRPr/>
            </a:pPr>
            <a:r>
              <a:rPr lang="tr-TR" sz="3800" b="1" dirty="0">
                <a:solidFill>
                  <a:srgbClr val="00B0F0"/>
                </a:solidFill>
                <a:latin typeface="+mn-lt"/>
                <a:cs typeface="Arial" charset="0"/>
              </a:rPr>
              <a:t>Rolüne Girdiğimiz, Düşüncelerini ve Duygularını Anladığımız Kişiye Anladığımızı İfade Etme</a:t>
            </a:r>
          </a:p>
        </p:txBody>
      </p:sp>
      <p:sp>
        <p:nvSpPr>
          <p:cNvPr id="51204" name="2 Dikdörtgen">
            <a:extLst>
              <a:ext uri="{FF2B5EF4-FFF2-40B4-BE49-F238E27FC236}">
                <a16:creationId xmlns:a16="http://schemas.microsoft.com/office/drawing/2014/main" id="{541FC36D-4CE2-6520-F39B-E4BD594E0F33}"/>
              </a:ext>
            </a:extLst>
          </p:cNvPr>
          <p:cNvSpPr>
            <a:spLocks noChangeArrowheads="1"/>
          </p:cNvSpPr>
          <p:nvPr/>
        </p:nvSpPr>
        <p:spPr bwMode="auto">
          <a:xfrm>
            <a:off x="3600450" y="3141663"/>
            <a:ext cx="8280400" cy="3538537"/>
          </a:xfrm>
          <a:prstGeom prst="rect">
            <a:avLst/>
          </a:prstGeom>
          <a:noFill/>
          <a:ln w="9525">
            <a:noFill/>
            <a:miter lim="800000"/>
            <a:headEnd/>
            <a:tailEnd/>
          </a:ln>
        </p:spPr>
        <p:txBody>
          <a:bodyPr>
            <a:spAutoFit/>
          </a:bodyPr>
          <a:lstStyle/>
          <a:p>
            <a:pPr algn="ctr" eaLnBrk="1" hangingPunct="1">
              <a:defRPr/>
            </a:pPr>
            <a:r>
              <a:rPr lang="tr-TR" sz="3200" dirty="0">
                <a:solidFill>
                  <a:srgbClr val="FFFF00"/>
                </a:solidFill>
                <a:latin typeface="+mn-lt"/>
                <a:cs typeface="Arial" charset="0"/>
              </a:rPr>
              <a:t>DİLİ ETKİLİ DOĞRU KULLANMA</a:t>
            </a:r>
          </a:p>
          <a:p>
            <a:pPr algn="ctr" eaLnBrk="1" hangingPunct="1">
              <a:defRPr/>
            </a:pPr>
            <a:endParaRPr lang="tr-TR" sz="3200" dirty="0">
              <a:solidFill>
                <a:srgbClr val="00B0F0"/>
              </a:solidFill>
              <a:latin typeface="+mn-lt"/>
              <a:cs typeface="Arial" charset="0"/>
            </a:endParaRPr>
          </a:p>
          <a:p>
            <a:pPr algn="ctr" eaLnBrk="1" hangingPunct="1">
              <a:defRPr/>
            </a:pPr>
            <a:r>
              <a:rPr lang="tr-TR" sz="3200" dirty="0">
                <a:solidFill>
                  <a:srgbClr val="00B0F0"/>
                </a:solidFill>
                <a:latin typeface="+mn-lt"/>
                <a:cs typeface="Arial" charset="0"/>
              </a:rPr>
              <a:t>UYGUN BEDEN DİLİ</a:t>
            </a:r>
          </a:p>
          <a:p>
            <a:pPr algn="ctr" eaLnBrk="1" hangingPunct="1">
              <a:defRPr/>
            </a:pPr>
            <a:endParaRPr lang="tr-TR" sz="3200" dirty="0">
              <a:solidFill>
                <a:srgbClr val="FF0066"/>
              </a:solidFill>
              <a:latin typeface="+mn-lt"/>
              <a:cs typeface="Arial" charset="0"/>
            </a:endParaRPr>
          </a:p>
          <a:p>
            <a:pPr algn="ctr" eaLnBrk="1" hangingPunct="1">
              <a:defRPr/>
            </a:pPr>
            <a:r>
              <a:rPr lang="tr-TR" sz="3200" dirty="0">
                <a:solidFill>
                  <a:srgbClr val="FF0066"/>
                </a:solidFill>
                <a:latin typeface="+mn-lt"/>
                <a:cs typeface="Arial" charset="0"/>
              </a:rPr>
              <a:t>İFADEYİ SADELEŞTİRME </a:t>
            </a:r>
          </a:p>
          <a:p>
            <a:pPr algn="ctr" eaLnBrk="1" hangingPunct="1">
              <a:defRPr/>
            </a:pPr>
            <a:endParaRPr lang="tr-TR" sz="3200" dirty="0">
              <a:solidFill>
                <a:srgbClr val="FF0066"/>
              </a:solidFill>
              <a:latin typeface="+mn-lt"/>
              <a:cs typeface="Arial" charset="0"/>
            </a:endParaRPr>
          </a:p>
          <a:p>
            <a:pPr algn="ctr" eaLnBrk="1" hangingPunct="1">
              <a:defRPr/>
            </a:pPr>
            <a:r>
              <a:rPr lang="tr-TR" sz="3200" dirty="0">
                <a:solidFill>
                  <a:srgbClr val="FF0066"/>
                </a:solidFill>
                <a:latin typeface="+mn-lt"/>
                <a:cs typeface="Arial" charset="0"/>
              </a:rPr>
              <a:t>ÖZETLEME</a:t>
            </a:r>
          </a:p>
        </p:txBody>
      </p:sp>
      <p:sp>
        <p:nvSpPr>
          <p:cNvPr id="7" name="6 Şimşek İşareti">
            <a:extLst>
              <a:ext uri="{FF2B5EF4-FFF2-40B4-BE49-F238E27FC236}">
                <a16:creationId xmlns:a16="http://schemas.microsoft.com/office/drawing/2014/main" id="{9F832CE0-FEDF-BB4C-A88C-5CD395D99019}"/>
              </a:ext>
            </a:extLst>
          </p:cNvPr>
          <p:cNvSpPr/>
          <p:nvPr/>
        </p:nvSpPr>
        <p:spPr>
          <a:xfrm>
            <a:off x="3600450" y="0"/>
            <a:ext cx="938213" cy="720725"/>
          </a:xfrm>
          <a:prstGeom prst="lightningBol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cxnSp>
        <p:nvCxnSpPr>
          <p:cNvPr id="25" name="24 Düz Ok Bağlayıcısı">
            <a:extLst>
              <a:ext uri="{FF2B5EF4-FFF2-40B4-BE49-F238E27FC236}">
                <a16:creationId xmlns:a16="http://schemas.microsoft.com/office/drawing/2014/main" id="{AFDA5BDD-1994-910E-ED68-01E292791E36}"/>
              </a:ext>
            </a:extLst>
          </p:cNvPr>
          <p:cNvCxnSpPr/>
          <p:nvPr/>
        </p:nvCxnSpPr>
        <p:spPr>
          <a:xfrm>
            <a:off x="3694113" y="2852738"/>
            <a:ext cx="8186737" cy="0"/>
          </a:xfrm>
          <a:prstGeom prst="straightConnector1">
            <a:avLst/>
          </a:prstGeom>
          <a:ln w="152400">
            <a:solidFill>
              <a:srgbClr val="00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a:extLst>
              <a:ext uri="{FF2B5EF4-FFF2-40B4-BE49-F238E27FC236}">
                <a16:creationId xmlns:a16="http://schemas.microsoft.com/office/drawing/2014/main" id="{F357D738-641F-2360-BB28-3646B537929E}"/>
              </a:ext>
            </a:extLst>
          </p:cNvPr>
          <p:cNvGraphicFramePr>
            <a:graphicFrameLocks noGrp="1"/>
          </p:cNvGraphicFramePr>
          <p:nvPr>
            <p:ph idx="1"/>
          </p:nvPr>
        </p:nvGraphicFramePr>
        <p:xfrm>
          <a:off x="1" y="188640"/>
          <a:ext cx="11880850"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a:extLst>
              <a:ext uri="{FF2B5EF4-FFF2-40B4-BE49-F238E27FC236}">
                <a16:creationId xmlns:a16="http://schemas.microsoft.com/office/drawing/2014/main" id="{D9698DB2-244B-A479-145B-CC20279A7295}"/>
              </a:ext>
            </a:extLst>
          </p:cNvPr>
          <p:cNvGrpSpPr/>
          <p:nvPr/>
        </p:nvGrpSpPr>
        <p:grpSpPr>
          <a:xfrm>
            <a:off x="7276937" y="140696"/>
            <a:ext cx="4505691" cy="6528664"/>
            <a:chOff x="4060825" y="1827213"/>
            <a:chExt cx="2416175" cy="3717925"/>
          </a:xfrm>
          <a:solidFill>
            <a:srgbClr val="FFFF00"/>
          </a:solidFill>
          <a:effectLst/>
        </p:grpSpPr>
        <p:sp>
          <p:nvSpPr>
            <p:cNvPr id="43" name="Freeform 6">
              <a:extLst>
                <a:ext uri="{FF2B5EF4-FFF2-40B4-BE49-F238E27FC236}">
                  <a16:creationId xmlns:a16="http://schemas.microsoft.com/office/drawing/2014/main" id="{FC434675-BFCD-1051-5A03-BB7333D79E83}"/>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4" name="Rectangle 7">
              <a:extLst>
                <a:ext uri="{FF2B5EF4-FFF2-40B4-BE49-F238E27FC236}">
                  <a16:creationId xmlns:a16="http://schemas.microsoft.com/office/drawing/2014/main" id="{BB8EE709-0D4E-92F8-0F29-0991520C12F2}"/>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sp>
        <p:nvSpPr>
          <p:cNvPr id="76803" name="Rectangle 2">
            <a:extLst>
              <a:ext uri="{FF2B5EF4-FFF2-40B4-BE49-F238E27FC236}">
                <a16:creationId xmlns:a16="http://schemas.microsoft.com/office/drawing/2014/main" id="{1341E87A-166A-8082-1EAC-126FFED92183}"/>
              </a:ext>
            </a:extLst>
          </p:cNvPr>
          <p:cNvSpPr>
            <a:spLocks noGrp="1"/>
          </p:cNvSpPr>
          <p:nvPr>
            <p:ph type="title"/>
          </p:nvPr>
        </p:nvSpPr>
        <p:spPr>
          <a:xfrm>
            <a:off x="249238" y="4187825"/>
            <a:ext cx="7366000" cy="1027113"/>
          </a:xfrm>
        </p:spPr>
        <p:txBody>
          <a:bodyPr/>
          <a:lstStyle/>
          <a:p>
            <a:pPr algn="l"/>
            <a:r>
              <a:rPr lang="tr-TR" altLang="tr-TR" sz="9600" b="1">
                <a:solidFill>
                  <a:srgbClr val="FFFF00"/>
                </a:solidFill>
                <a:cs typeface="Arial" panose="020B0604020202020204" pitchFamily="34" charset="0"/>
              </a:rPr>
              <a:t>Alıştırma</a:t>
            </a:r>
            <a:endParaRPr lang="en-US" altLang="tr-TR" sz="9600" b="1">
              <a:solidFill>
                <a:schemeClr val="bg1"/>
              </a:solidFill>
              <a:cs typeface="Arial" panose="020B0604020202020204" pitchFamily="34" charset="0"/>
            </a:endParaRPr>
          </a:p>
        </p:txBody>
      </p:sp>
      <p:grpSp>
        <p:nvGrpSpPr>
          <p:cNvPr id="3" name="Group 7">
            <a:extLst>
              <a:ext uri="{FF2B5EF4-FFF2-40B4-BE49-F238E27FC236}">
                <a16:creationId xmlns:a16="http://schemas.microsoft.com/office/drawing/2014/main" id="{32DD0DFA-CDA2-8DE5-D0D5-1D129EF491EC}"/>
              </a:ext>
            </a:extLst>
          </p:cNvPr>
          <p:cNvGrpSpPr/>
          <p:nvPr/>
        </p:nvGrpSpPr>
        <p:grpSpPr>
          <a:xfrm>
            <a:off x="9832339" y="3356992"/>
            <a:ext cx="1925979" cy="3220974"/>
            <a:chOff x="4060825" y="1827213"/>
            <a:chExt cx="2416175" cy="3717925"/>
          </a:xfrm>
          <a:solidFill>
            <a:srgbClr val="0070C0"/>
          </a:solidFill>
          <a:effectLst/>
        </p:grpSpPr>
        <p:sp>
          <p:nvSpPr>
            <p:cNvPr id="5" name="Freeform 6">
              <a:extLst>
                <a:ext uri="{FF2B5EF4-FFF2-40B4-BE49-F238E27FC236}">
                  <a16:creationId xmlns:a16="http://schemas.microsoft.com/office/drawing/2014/main" id="{070A9D80-06EB-0B78-BC59-F2E91F99121B}"/>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6" name="Rectangle 7">
              <a:extLst>
                <a:ext uri="{FF2B5EF4-FFF2-40B4-BE49-F238E27FC236}">
                  <a16:creationId xmlns:a16="http://schemas.microsoft.com/office/drawing/2014/main" id="{F953F32C-A33A-4CAC-1CF7-CA3234D49A52}"/>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 name="Group 16">
            <a:extLst>
              <a:ext uri="{FF2B5EF4-FFF2-40B4-BE49-F238E27FC236}">
                <a16:creationId xmlns:a16="http://schemas.microsoft.com/office/drawing/2014/main" id="{A333F8E3-327E-FFEF-2F0A-B67B6810BB12}"/>
              </a:ext>
            </a:extLst>
          </p:cNvPr>
          <p:cNvGrpSpPr/>
          <p:nvPr/>
        </p:nvGrpSpPr>
        <p:grpSpPr>
          <a:xfrm>
            <a:off x="8268181" y="911844"/>
            <a:ext cx="2537988" cy="4272065"/>
            <a:chOff x="4060825" y="1827213"/>
            <a:chExt cx="2416175" cy="3717925"/>
          </a:xfrm>
          <a:solidFill>
            <a:srgbClr val="FF0000"/>
          </a:solidFill>
          <a:effectLst>
            <a:outerShdw blurRad="50800" dist="38100" dir="2700000" algn="tl" rotWithShape="0">
              <a:prstClr val="black">
                <a:alpha val="40000"/>
              </a:prstClr>
            </a:outerShdw>
          </a:effectLst>
        </p:grpSpPr>
        <p:sp>
          <p:nvSpPr>
            <p:cNvPr id="18" name="Freeform 6">
              <a:extLst>
                <a:ext uri="{FF2B5EF4-FFF2-40B4-BE49-F238E27FC236}">
                  <a16:creationId xmlns:a16="http://schemas.microsoft.com/office/drawing/2014/main" id="{51631A31-2803-2572-FC5A-8502A85CA3AF}"/>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sp>
          <p:nvSpPr>
            <p:cNvPr id="19" name="Rectangle 7">
              <a:extLst>
                <a:ext uri="{FF2B5EF4-FFF2-40B4-BE49-F238E27FC236}">
                  <a16:creationId xmlns:a16="http://schemas.microsoft.com/office/drawing/2014/main" id="{32171428-6A86-A0E4-F9F5-42FE362E3A58}"/>
                </a:ext>
              </a:extLst>
            </p:cNvPr>
            <p:cNvSpPr>
              <a:spLocks noChangeArrowheads="1"/>
            </p:cNvSpPr>
            <p:nvPr/>
          </p:nvSpPr>
          <p:spPr bwMode="auto">
            <a:xfrm>
              <a:off x="4995863" y="4989513"/>
              <a:ext cx="554038" cy="555625"/>
            </a:xfrm>
            <a:prstGeom prst="rect">
              <a:avLst/>
            </a:pr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grpSp>
      <p:grpSp>
        <p:nvGrpSpPr>
          <p:cNvPr id="7" name="Group 35">
            <a:extLst>
              <a:ext uri="{FF2B5EF4-FFF2-40B4-BE49-F238E27FC236}">
                <a16:creationId xmlns:a16="http://schemas.microsoft.com/office/drawing/2014/main" id="{8CAAE3F6-E53B-DEA3-0302-0F7ABAA563A6}"/>
              </a:ext>
            </a:extLst>
          </p:cNvPr>
          <p:cNvGrpSpPr/>
          <p:nvPr/>
        </p:nvGrpSpPr>
        <p:grpSpPr>
          <a:xfrm>
            <a:off x="10264065" y="3713969"/>
            <a:ext cx="1194754" cy="2140164"/>
            <a:chOff x="4060825" y="1827213"/>
            <a:chExt cx="2416175" cy="3717925"/>
          </a:xfrm>
          <a:solidFill>
            <a:srgbClr val="FFFF00"/>
          </a:solidFill>
          <a:effectLst/>
        </p:grpSpPr>
        <p:sp>
          <p:nvSpPr>
            <p:cNvPr id="37" name="Freeform 6">
              <a:extLst>
                <a:ext uri="{FF2B5EF4-FFF2-40B4-BE49-F238E27FC236}">
                  <a16:creationId xmlns:a16="http://schemas.microsoft.com/office/drawing/2014/main" id="{3ADD20C4-DE38-BD48-52E8-CA2DD7B5DF8F}"/>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38" name="Rectangle 7">
              <a:extLst>
                <a:ext uri="{FF2B5EF4-FFF2-40B4-BE49-F238E27FC236}">
                  <a16:creationId xmlns:a16="http://schemas.microsoft.com/office/drawing/2014/main" id="{A98EF1A9-B8B9-B6D4-4603-EFC652BB56D8}"/>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cxnSp>
        <p:nvCxnSpPr>
          <p:cNvPr id="49" name="Straight Connector 48">
            <a:extLst>
              <a:ext uri="{FF2B5EF4-FFF2-40B4-BE49-F238E27FC236}">
                <a16:creationId xmlns:a16="http://schemas.microsoft.com/office/drawing/2014/main" id="{F768AB48-36BF-C74E-510E-5AB08C52F751}"/>
              </a:ext>
            </a:extLst>
          </p:cNvPr>
          <p:cNvCxnSpPr/>
          <p:nvPr/>
        </p:nvCxnSpPr>
        <p:spPr>
          <a:xfrm>
            <a:off x="0" y="4005263"/>
            <a:ext cx="794543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48">
            <a:extLst>
              <a:ext uri="{FF2B5EF4-FFF2-40B4-BE49-F238E27FC236}">
                <a16:creationId xmlns:a16="http://schemas.microsoft.com/office/drawing/2014/main" id="{9A5FA26F-3804-E2DA-497D-0B67ABB91165}"/>
              </a:ext>
            </a:extLst>
          </p:cNvPr>
          <p:cNvCxnSpPr/>
          <p:nvPr/>
        </p:nvCxnSpPr>
        <p:spPr>
          <a:xfrm>
            <a:off x="0" y="6813550"/>
            <a:ext cx="1188085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8" name="Group 35">
            <a:extLst>
              <a:ext uri="{FF2B5EF4-FFF2-40B4-BE49-F238E27FC236}">
                <a16:creationId xmlns:a16="http://schemas.microsoft.com/office/drawing/2014/main" id="{4BA3A3F3-CF51-0153-3F6B-1280D6D99700}"/>
              </a:ext>
            </a:extLst>
          </p:cNvPr>
          <p:cNvGrpSpPr/>
          <p:nvPr/>
        </p:nvGrpSpPr>
        <p:grpSpPr>
          <a:xfrm>
            <a:off x="8344909" y="2459288"/>
            <a:ext cx="1050738" cy="2265863"/>
            <a:chOff x="4060825" y="1827213"/>
            <a:chExt cx="2416175" cy="3717925"/>
          </a:xfrm>
          <a:solidFill>
            <a:srgbClr val="7030A0"/>
          </a:solidFill>
          <a:effectLst/>
        </p:grpSpPr>
        <p:sp>
          <p:nvSpPr>
            <p:cNvPr id="40" name="Freeform 6">
              <a:extLst>
                <a:ext uri="{FF2B5EF4-FFF2-40B4-BE49-F238E27FC236}">
                  <a16:creationId xmlns:a16="http://schemas.microsoft.com/office/drawing/2014/main" id="{9059B218-C4CD-0C3F-AB29-B058CA65C094}"/>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41" name="Rectangle 7">
              <a:extLst>
                <a:ext uri="{FF2B5EF4-FFF2-40B4-BE49-F238E27FC236}">
                  <a16:creationId xmlns:a16="http://schemas.microsoft.com/office/drawing/2014/main" id="{8A320DDB-C195-F594-D733-525A6C93C492}"/>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grpSp>
        <p:nvGrpSpPr>
          <p:cNvPr id="9" name="Group 35">
            <a:extLst>
              <a:ext uri="{FF2B5EF4-FFF2-40B4-BE49-F238E27FC236}">
                <a16:creationId xmlns:a16="http://schemas.microsoft.com/office/drawing/2014/main" id="{34B3218E-92E6-AE33-0968-DD51BCC19492}"/>
              </a:ext>
            </a:extLst>
          </p:cNvPr>
          <p:cNvGrpSpPr/>
          <p:nvPr/>
        </p:nvGrpSpPr>
        <p:grpSpPr>
          <a:xfrm>
            <a:off x="8546506" y="2719475"/>
            <a:ext cx="647564" cy="1357615"/>
            <a:chOff x="4060825" y="1827213"/>
            <a:chExt cx="2416175" cy="3717925"/>
          </a:xfrm>
          <a:solidFill>
            <a:srgbClr val="FFFF00"/>
          </a:solidFill>
          <a:effectLst/>
        </p:grpSpPr>
        <p:sp>
          <p:nvSpPr>
            <p:cNvPr id="63" name="Freeform 6">
              <a:extLst>
                <a:ext uri="{FF2B5EF4-FFF2-40B4-BE49-F238E27FC236}">
                  <a16:creationId xmlns:a16="http://schemas.microsoft.com/office/drawing/2014/main" id="{36CB907E-CF9D-DE76-8494-041BC88EBD12}"/>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64" name="Rectangle 7">
              <a:extLst>
                <a:ext uri="{FF2B5EF4-FFF2-40B4-BE49-F238E27FC236}">
                  <a16:creationId xmlns:a16="http://schemas.microsoft.com/office/drawing/2014/main" id="{7CE294F6-2EA0-DDE9-1A3B-F6B4C7ACBF18}"/>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pic>
        <p:nvPicPr>
          <p:cNvPr id="58381" name="Picture 13" descr="alıştırma ile ilgili görsel sonucu">
            <a:extLst>
              <a:ext uri="{FF2B5EF4-FFF2-40B4-BE49-F238E27FC236}">
                <a16:creationId xmlns:a16="http://schemas.microsoft.com/office/drawing/2014/main" id="{6FB7BD2F-8BA2-098D-CA52-49F15CE3A341}"/>
              </a:ext>
            </a:extLst>
          </p:cNvPr>
          <p:cNvPicPr>
            <a:picLocks noChangeAspect="1" noChangeArrowheads="1"/>
          </p:cNvPicPr>
          <p:nvPr/>
        </p:nvPicPr>
        <p:blipFill>
          <a:blip r:embed="rId2"/>
          <a:srcRect/>
          <a:stretch>
            <a:fillRect/>
          </a:stretch>
        </p:blipFill>
        <p:spPr bwMode="auto">
          <a:xfrm>
            <a:off x="595688" y="84770"/>
            <a:ext cx="6381750" cy="3867150"/>
          </a:xfrm>
          <a:prstGeom prst="rect">
            <a:avLst/>
          </a:prstGeom>
          <a:ln>
            <a:noFill/>
          </a:ln>
          <a:effectLst>
            <a:softEdge rad="112500"/>
          </a:effectLst>
        </p:spPr>
      </p:pic>
      <p:sp>
        <p:nvSpPr>
          <p:cNvPr id="76812" name="Rectangle 2">
            <a:extLst>
              <a:ext uri="{FF2B5EF4-FFF2-40B4-BE49-F238E27FC236}">
                <a16:creationId xmlns:a16="http://schemas.microsoft.com/office/drawing/2014/main" id="{D1B419AA-F471-8B5A-1CB6-2B09E6815AB4}"/>
              </a:ext>
            </a:extLst>
          </p:cNvPr>
          <p:cNvSpPr txBox="1">
            <a:spLocks/>
          </p:cNvSpPr>
          <p:nvPr/>
        </p:nvSpPr>
        <p:spPr bwMode="auto">
          <a:xfrm>
            <a:off x="912813" y="5446713"/>
            <a:ext cx="73660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algn="r">
              <a:spcBef>
                <a:spcPct val="0"/>
              </a:spcBef>
              <a:buFontTx/>
              <a:buNone/>
            </a:pPr>
            <a:r>
              <a:rPr lang="tr-TR" altLang="tr-TR" sz="9600" b="1">
                <a:solidFill>
                  <a:schemeClr val="bg1"/>
                </a:solidFill>
              </a:rPr>
              <a:t>Video Analizi</a:t>
            </a:r>
            <a:endParaRPr lang="en-US" altLang="tr-TR" sz="9600" b="1">
              <a:solidFill>
                <a:schemeClr val="bg1"/>
              </a:solidFill>
            </a:endParaRPr>
          </a:p>
        </p:txBody>
      </p:sp>
    </p:spTree>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a:extLst>
              <a:ext uri="{FF2B5EF4-FFF2-40B4-BE49-F238E27FC236}">
                <a16:creationId xmlns:a16="http://schemas.microsoft.com/office/drawing/2014/main" id="{160D1B90-0344-54DA-333E-CE12219A19D1}"/>
              </a:ext>
            </a:extLst>
          </p:cNvPr>
          <p:cNvSpPr/>
          <p:nvPr/>
        </p:nvSpPr>
        <p:spPr>
          <a:xfrm>
            <a:off x="3995738" y="333375"/>
            <a:ext cx="7489825" cy="6119813"/>
          </a:xfrm>
          <a:prstGeom prst="ellipse">
            <a:avLst/>
          </a:prstGeom>
          <a:solidFill>
            <a:srgbClr val="9E004F"/>
          </a:solidFill>
          <a:ln w="1174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chemeClr val="bg1"/>
                </a:solidFill>
              </a:rPr>
              <a:t>Etkin dinleme becerinizi geliştirin ve iletişimde etkin bir şekilde kullanın.</a:t>
            </a:r>
          </a:p>
        </p:txBody>
      </p:sp>
      <p:sp>
        <p:nvSpPr>
          <p:cNvPr id="5" name="4 Oval">
            <a:extLst>
              <a:ext uri="{FF2B5EF4-FFF2-40B4-BE49-F238E27FC236}">
                <a16:creationId xmlns:a16="http://schemas.microsoft.com/office/drawing/2014/main" id="{BAFB8923-E410-6FE1-7806-9F615B6CE667}"/>
              </a:ext>
            </a:extLst>
          </p:cNvPr>
          <p:cNvSpPr/>
          <p:nvPr/>
        </p:nvSpPr>
        <p:spPr>
          <a:xfrm>
            <a:off x="504825" y="476250"/>
            <a:ext cx="3067050" cy="3097213"/>
          </a:xfrm>
          <a:prstGeom prst="ellipse">
            <a:avLst/>
          </a:prstGeom>
          <a:solidFill>
            <a:srgbClr val="9E004F"/>
          </a:solidFill>
          <a:ln w="1174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600" b="1" dirty="0">
                <a:solidFill>
                  <a:srgbClr val="FFFF00"/>
                </a:solidFill>
                <a:latin typeface="HeartlandRegular" pitchFamily="2" charset="0"/>
              </a:rPr>
              <a:t>3</a:t>
            </a:r>
          </a:p>
        </p:txBody>
      </p:sp>
    </p:spTree>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yagram">
            <a:extLst>
              <a:ext uri="{FF2B5EF4-FFF2-40B4-BE49-F238E27FC236}">
                <a16:creationId xmlns:a16="http://schemas.microsoft.com/office/drawing/2014/main" id="{89843FA4-EF64-7F8B-7DD2-2B929925FDE3}"/>
              </a:ext>
            </a:extLst>
          </p:cNvPr>
          <p:cNvGraphicFramePr/>
          <p:nvPr/>
        </p:nvGraphicFramePr>
        <p:xfrm>
          <a:off x="251793" y="188640"/>
          <a:ext cx="1144927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Yuvarlatılmış Dikdörtgen">
            <a:extLst>
              <a:ext uri="{FF2B5EF4-FFF2-40B4-BE49-F238E27FC236}">
                <a16:creationId xmlns:a16="http://schemas.microsoft.com/office/drawing/2014/main" id="{421B60E7-E0A0-279E-5066-1BADBE8EF3E7}"/>
              </a:ext>
            </a:extLst>
          </p:cNvPr>
          <p:cNvSpPr/>
          <p:nvPr/>
        </p:nvSpPr>
        <p:spPr>
          <a:xfrm>
            <a:off x="252413" y="2492375"/>
            <a:ext cx="3600450" cy="1873250"/>
          </a:xfrm>
          <a:prstGeom prst="roundRect">
            <a:avLst/>
          </a:prstGeom>
          <a:solidFill>
            <a:srgbClr val="8E0039"/>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4000">
                <a:solidFill>
                  <a:srgbClr val="FFFFFF"/>
                </a:solidFill>
                <a:latin typeface="Maiandra GD" panose="020E0502030308020204" pitchFamily="34" charset="0"/>
              </a:rPr>
              <a:t>Yanlış Dinleme Alışkanlıkları</a:t>
            </a:r>
          </a:p>
        </p:txBody>
      </p:sp>
      <p:sp>
        <p:nvSpPr>
          <p:cNvPr id="4" name="3 Yuvarlatılmış Dikdörtgen">
            <a:extLst>
              <a:ext uri="{FF2B5EF4-FFF2-40B4-BE49-F238E27FC236}">
                <a16:creationId xmlns:a16="http://schemas.microsoft.com/office/drawing/2014/main" id="{F2C394CF-F3E0-FE38-11A1-D73612CA6DC6}"/>
              </a:ext>
            </a:extLst>
          </p:cNvPr>
          <p:cNvSpPr/>
          <p:nvPr/>
        </p:nvSpPr>
        <p:spPr>
          <a:xfrm>
            <a:off x="3708400" y="908050"/>
            <a:ext cx="3168650" cy="1584325"/>
          </a:xfrm>
          <a:prstGeom prst="round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000" dirty="0"/>
              <a:t>YANINDA YER ALMA</a:t>
            </a:r>
          </a:p>
        </p:txBody>
      </p:sp>
      <p:sp>
        <p:nvSpPr>
          <p:cNvPr id="5" name="4 Yuvarlatılmış Dikdörtgen">
            <a:extLst>
              <a:ext uri="{FF2B5EF4-FFF2-40B4-BE49-F238E27FC236}">
                <a16:creationId xmlns:a16="http://schemas.microsoft.com/office/drawing/2014/main" id="{7752991D-5E63-ADB3-6706-1A38E8549F71}"/>
              </a:ext>
            </a:extLst>
          </p:cNvPr>
          <p:cNvSpPr/>
          <p:nvPr/>
        </p:nvSpPr>
        <p:spPr>
          <a:xfrm>
            <a:off x="3708400" y="4437063"/>
            <a:ext cx="3240088" cy="1584325"/>
          </a:xfrm>
          <a:prstGeom prst="round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000" dirty="0"/>
              <a:t>KAŞISINDA YER ALMA</a:t>
            </a:r>
          </a:p>
        </p:txBody>
      </p:sp>
      <p:sp>
        <p:nvSpPr>
          <p:cNvPr id="8" name="7 Yuvarlatılmış Dikdörtgen">
            <a:extLst>
              <a:ext uri="{FF2B5EF4-FFF2-40B4-BE49-F238E27FC236}">
                <a16:creationId xmlns:a16="http://schemas.microsoft.com/office/drawing/2014/main" id="{887262CD-0EF8-BE13-B425-865ABD8C816D}"/>
              </a:ext>
            </a:extLst>
          </p:cNvPr>
          <p:cNvSpPr/>
          <p:nvPr/>
        </p:nvSpPr>
        <p:spPr>
          <a:xfrm>
            <a:off x="7019925" y="476250"/>
            <a:ext cx="4537075" cy="2565400"/>
          </a:xfrm>
          <a:prstGeom prst="round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Wingdings" pitchFamily="2" charset="2"/>
              <a:buChar char="q"/>
              <a:defRPr/>
            </a:pPr>
            <a:r>
              <a:rPr lang="tr-TR" sz="2800" dirty="0"/>
              <a:t>Haklı bulma</a:t>
            </a:r>
          </a:p>
          <a:p>
            <a:pPr eaLnBrk="1" hangingPunct="1">
              <a:buFont typeface="Wingdings" pitchFamily="2" charset="2"/>
              <a:buChar char="q"/>
              <a:defRPr/>
            </a:pPr>
            <a:r>
              <a:rPr lang="tr-TR" sz="2800" dirty="0"/>
              <a:t>Sürekli katılma</a:t>
            </a:r>
          </a:p>
          <a:p>
            <a:pPr eaLnBrk="1" hangingPunct="1">
              <a:buFont typeface="Wingdings" pitchFamily="2" charset="2"/>
              <a:buChar char="q"/>
              <a:defRPr/>
            </a:pPr>
            <a:r>
              <a:rPr lang="tr-TR" sz="2800" dirty="0"/>
              <a:t>Övme</a:t>
            </a:r>
          </a:p>
          <a:p>
            <a:pPr eaLnBrk="1" hangingPunct="1">
              <a:buFont typeface="Wingdings" pitchFamily="2" charset="2"/>
              <a:buChar char="q"/>
              <a:defRPr/>
            </a:pPr>
            <a:r>
              <a:rPr lang="tr-TR" sz="2800" dirty="0"/>
              <a:t>Taraf olma</a:t>
            </a:r>
          </a:p>
          <a:p>
            <a:pPr eaLnBrk="1" hangingPunct="1">
              <a:buFont typeface="Wingdings" pitchFamily="2" charset="2"/>
              <a:buChar char="q"/>
              <a:defRPr/>
            </a:pPr>
            <a:r>
              <a:rPr lang="tr-TR" sz="2800" dirty="0"/>
              <a:t>Aynı duyguyu hissetme</a:t>
            </a:r>
          </a:p>
        </p:txBody>
      </p:sp>
      <p:sp>
        <p:nvSpPr>
          <p:cNvPr id="9" name="8 Yuvarlatılmış Dikdörtgen">
            <a:extLst>
              <a:ext uri="{FF2B5EF4-FFF2-40B4-BE49-F238E27FC236}">
                <a16:creationId xmlns:a16="http://schemas.microsoft.com/office/drawing/2014/main" id="{47B09420-066F-3D85-59F8-A888B0FC2059}"/>
              </a:ext>
            </a:extLst>
          </p:cNvPr>
          <p:cNvSpPr/>
          <p:nvPr/>
        </p:nvSpPr>
        <p:spPr>
          <a:xfrm>
            <a:off x="7092950" y="3571875"/>
            <a:ext cx="4535488" cy="2925763"/>
          </a:xfrm>
          <a:prstGeom prst="round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tr-TR" altLang="en-US" sz="2800">
                <a:solidFill>
                  <a:srgbClr val="FFFFFF"/>
                </a:solidFill>
                <a:latin typeface="Maiandra GD" panose="020E0502030308020204" pitchFamily="34" charset="0"/>
              </a:rPr>
              <a:t>Eleştirme</a:t>
            </a:r>
          </a:p>
          <a:p>
            <a:pPr eaLnBrk="1" hangingPunct="1">
              <a:buFont typeface="Wingdings" panose="05000000000000000000" pitchFamily="2" charset="2"/>
              <a:buChar char="q"/>
            </a:pPr>
            <a:r>
              <a:rPr lang="tr-TR" altLang="en-US" sz="2800">
                <a:solidFill>
                  <a:srgbClr val="FFFFFF"/>
                </a:solidFill>
                <a:latin typeface="Maiandra GD" panose="020E0502030308020204" pitchFamily="34" charset="0"/>
              </a:rPr>
              <a:t>Yargılama</a:t>
            </a:r>
          </a:p>
          <a:p>
            <a:pPr eaLnBrk="1" hangingPunct="1">
              <a:buFont typeface="Wingdings" panose="05000000000000000000" pitchFamily="2" charset="2"/>
              <a:buChar char="q"/>
            </a:pPr>
            <a:r>
              <a:rPr lang="tr-TR" altLang="en-US" sz="2800">
                <a:solidFill>
                  <a:srgbClr val="FFFFFF"/>
                </a:solidFill>
                <a:latin typeface="Maiandra GD" panose="020E0502030308020204" pitchFamily="34" charset="0"/>
              </a:rPr>
              <a:t>Sorgulama</a:t>
            </a:r>
          </a:p>
          <a:p>
            <a:pPr eaLnBrk="1" hangingPunct="1">
              <a:buFont typeface="Wingdings" panose="05000000000000000000" pitchFamily="2" charset="2"/>
              <a:buChar char="q"/>
            </a:pPr>
            <a:r>
              <a:rPr lang="tr-TR" altLang="en-US" sz="2800">
                <a:solidFill>
                  <a:srgbClr val="FFFFFF"/>
                </a:solidFill>
                <a:latin typeface="Maiandra GD" panose="020E0502030308020204" pitchFamily="34" charset="0"/>
              </a:rPr>
              <a:t>Haksız bulma</a:t>
            </a:r>
          </a:p>
          <a:p>
            <a:pPr eaLnBrk="1" hangingPunct="1">
              <a:buFont typeface="Wingdings" panose="05000000000000000000" pitchFamily="2" charset="2"/>
              <a:buChar char="q"/>
            </a:pPr>
            <a:r>
              <a:rPr lang="tr-TR" altLang="en-US" sz="2800">
                <a:solidFill>
                  <a:srgbClr val="FFFFFF"/>
                </a:solidFill>
                <a:latin typeface="Maiandra GD" panose="020E0502030308020204" pitchFamily="34" charset="0"/>
              </a:rPr>
              <a:t>Karşı tarafta olma</a:t>
            </a:r>
          </a:p>
          <a:p>
            <a:pPr eaLnBrk="1" hangingPunct="1">
              <a:buFont typeface="Wingdings" panose="05000000000000000000" pitchFamily="2" charset="2"/>
              <a:buChar char="q"/>
            </a:pPr>
            <a:r>
              <a:rPr lang="tr-TR" altLang="en-US" sz="2800">
                <a:solidFill>
                  <a:srgbClr val="FFFFFF"/>
                </a:solidFill>
                <a:latin typeface="Maiandra GD" panose="020E0502030308020204" pitchFamily="34" charset="0"/>
              </a:rPr>
              <a:t>Öğüt verme</a:t>
            </a:r>
          </a:p>
        </p:txBody>
      </p:sp>
    </p:spTree>
  </p:cSld>
  <p:clrMapOvr>
    <a:masterClrMapping/>
  </p:clrMapOvr>
  <p:transition spd="slow">
    <p:pu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2 Grup">
            <a:extLst>
              <a:ext uri="{FF2B5EF4-FFF2-40B4-BE49-F238E27FC236}">
                <a16:creationId xmlns:a16="http://schemas.microsoft.com/office/drawing/2014/main" id="{D475E889-F160-6DD1-B7DF-6F2E99321741}"/>
              </a:ext>
            </a:extLst>
          </p:cNvPr>
          <p:cNvGrpSpPr/>
          <p:nvPr/>
        </p:nvGrpSpPr>
        <p:grpSpPr>
          <a:xfrm>
            <a:off x="4197925" y="1124744"/>
            <a:ext cx="3405796" cy="4680520"/>
            <a:chOff x="4162614" y="3259"/>
            <a:chExt cx="2476121" cy="1803741"/>
          </a:xfrm>
          <a:solidFill>
            <a:schemeClr val="bg2">
              <a:lumMod val="10000"/>
            </a:schemeClr>
          </a:solidFill>
        </p:grpSpPr>
        <p:sp>
          <p:nvSpPr>
            <p:cNvPr id="24" name="23 Oval">
              <a:extLst>
                <a:ext uri="{FF2B5EF4-FFF2-40B4-BE49-F238E27FC236}">
                  <a16:creationId xmlns:a16="http://schemas.microsoft.com/office/drawing/2014/main" id="{A6B4D1D9-0B06-4FCB-4F9D-7F487E645C60}"/>
                </a:ext>
              </a:extLst>
            </p:cNvPr>
            <p:cNvSpPr/>
            <p:nvPr/>
          </p:nvSpPr>
          <p:spPr>
            <a:xfrm>
              <a:off x="4162614" y="3259"/>
              <a:ext cx="2476121" cy="1803741"/>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Oval 4">
              <a:extLst>
                <a:ext uri="{FF2B5EF4-FFF2-40B4-BE49-F238E27FC236}">
                  <a16:creationId xmlns:a16="http://schemas.microsoft.com/office/drawing/2014/main" id="{FA63D9A6-E9FA-BCA1-3E90-74946D9D7ED2}"/>
                </a:ext>
              </a:extLst>
            </p:cNvPr>
            <p:cNvSpPr/>
            <p:nvPr/>
          </p:nvSpPr>
          <p:spPr>
            <a:xfrm>
              <a:off x="4565703" y="343094"/>
              <a:ext cx="1785110" cy="1097929"/>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Etkin Dinleme İçin Yapmamanız gereken davranışlar</a:t>
              </a:r>
            </a:p>
          </p:txBody>
        </p:sp>
      </p:grpSp>
      <p:sp>
        <p:nvSpPr>
          <p:cNvPr id="23" name="22 Oval">
            <a:extLst>
              <a:ext uri="{FF2B5EF4-FFF2-40B4-BE49-F238E27FC236}">
                <a16:creationId xmlns:a16="http://schemas.microsoft.com/office/drawing/2014/main" id="{A0BFDBEB-1292-30FF-2787-C3950DEBB019}"/>
              </a:ext>
            </a:extLst>
          </p:cNvPr>
          <p:cNvSpPr/>
          <p:nvPr/>
        </p:nvSpPr>
        <p:spPr>
          <a:xfrm>
            <a:off x="5940425" y="0"/>
            <a:ext cx="3722688" cy="105251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t>TARAF OLMA</a:t>
            </a:r>
          </a:p>
        </p:txBody>
      </p:sp>
      <p:sp>
        <p:nvSpPr>
          <p:cNvPr id="38" name="37 Oval">
            <a:extLst>
              <a:ext uri="{FF2B5EF4-FFF2-40B4-BE49-F238E27FC236}">
                <a16:creationId xmlns:a16="http://schemas.microsoft.com/office/drawing/2014/main" id="{A77D974D-6583-0E13-779A-028FC6F0944A}"/>
              </a:ext>
            </a:extLst>
          </p:cNvPr>
          <p:cNvSpPr/>
          <p:nvPr/>
        </p:nvSpPr>
        <p:spPr>
          <a:xfrm>
            <a:off x="7286625" y="1152525"/>
            <a:ext cx="3802063" cy="105251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t>YÖNLENDİRME / AKIL VERME</a:t>
            </a:r>
          </a:p>
        </p:txBody>
      </p:sp>
      <p:sp>
        <p:nvSpPr>
          <p:cNvPr id="39" name="38 Oval">
            <a:extLst>
              <a:ext uri="{FF2B5EF4-FFF2-40B4-BE49-F238E27FC236}">
                <a16:creationId xmlns:a16="http://schemas.microsoft.com/office/drawing/2014/main" id="{74480476-41A7-C0B2-5A55-E0E5108E2356}"/>
              </a:ext>
            </a:extLst>
          </p:cNvPr>
          <p:cNvSpPr/>
          <p:nvPr/>
        </p:nvSpPr>
        <p:spPr>
          <a:xfrm>
            <a:off x="7761288" y="2303463"/>
            <a:ext cx="3960812" cy="10541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t>ARAŞTIRMA İNCELEME</a:t>
            </a:r>
          </a:p>
        </p:txBody>
      </p:sp>
      <p:sp>
        <p:nvSpPr>
          <p:cNvPr id="40" name="39 Oval">
            <a:extLst>
              <a:ext uri="{FF2B5EF4-FFF2-40B4-BE49-F238E27FC236}">
                <a16:creationId xmlns:a16="http://schemas.microsoft.com/office/drawing/2014/main" id="{714C367C-9F8A-9381-8223-7A1F552E1765}"/>
              </a:ext>
            </a:extLst>
          </p:cNvPr>
          <p:cNvSpPr/>
          <p:nvPr/>
        </p:nvSpPr>
        <p:spPr>
          <a:xfrm>
            <a:off x="7761288" y="3455988"/>
            <a:ext cx="3881437" cy="10525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t>ELEŞTİRME</a:t>
            </a:r>
          </a:p>
        </p:txBody>
      </p:sp>
      <p:sp>
        <p:nvSpPr>
          <p:cNvPr id="41" name="40 Oval">
            <a:extLst>
              <a:ext uri="{FF2B5EF4-FFF2-40B4-BE49-F238E27FC236}">
                <a16:creationId xmlns:a16="http://schemas.microsoft.com/office/drawing/2014/main" id="{FE893029-A7B4-DA50-BCE9-16CF6355EDFC}"/>
              </a:ext>
            </a:extLst>
          </p:cNvPr>
          <p:cNvSpPr/>
          <p:nvPr/>
        </p:nvSpPr>
        <p:spPr>
          <a:xfrm>
            <a:off x="7366000" y="4652963"/>
            <a:ext cx="3722688" cy="10525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t>YARGILAMAK</a:t>
            </a:r>
          </a:p>
        </p:txBody>
      </p:sp>
      <p:sp>
        <p:nvSpPr>
          <p:cNvPr id="42" name="41 Oval">
            <a:extLst>
              <a:ext uri="{FF2B5EF4-FFF2-40B4-BE49-F238E27FC236}">
                <a16:creationId xmlns:a16="http://schemas.microsoft.com/office/drawing/2014/main" id="{9A2398AA-FE7C-1721-D988-7645AE34D597}"/>
              </a:ext>
            </a:extLst>
          </p:cNvPr>
          <p:cNvSpPr/>
          <p:nvPr/>
        </p:nvSpPr>
        <p:spPr>
          <a:xfrm>
            <a:off x="792163" y="4679950"/>
            <a:ext cx="3722687" cy="105251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t>ÖĞÜT VERMEK</a:t>
            </a:r>
          </a:p>
        </p:txBody>
      </p:sp>
      <p:sp>
        <p:nvSpPr>
          <p:cNvPr id="43" name="42 Oval">
            <a:extLst>
              <a:ext uri="{FF2B5EF4-FFF2-40B4-BE49-F238E27FC236}">
                <a16:creationId xmlns:a16="http://schemas.microsoft.com/office/drawing/2014/main" id="{D371F2DA-2063-4D49-6FF5-7B8612F240CD}"/>
              </a:ext>
            </a:extLst>
          </p:cNvPr>
          <p:cNvSpPr/>
          <p:nvPr/>
        </p:nvSpPr>
        <p:spPr>
          <a:xfrm>
            <a:off x="2058988" y="5805488"/>
            <a:ext cx="3881437" cy="10525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t>TAHLİL ETMEK</a:t>
            </a:r>
          </a:p>
        </p:txBody>
      </p:sp>
      <p:sp>
        <p:nvSpPr>
          <p:cNvPr id="44" name="43 Oval">
            <a:extLst>
              <a:ext uri="{FF2B5EF4-FFF2-40B4-BE49-F238E27FC236}">
                <a16:creationId xmlns:a16="http://schemas.microsoft.com/office/drawing/2014/main" id="{6912E2EC-0240-E48D-CC4C-7FD581830BAA}"/>
              </a:ext>
            </a:extLst>
          </p:cNvPr>
          <p:cNvSpPr/>
          <p:nvPr/>
        </p:nvSpPr>
        <p:spPr>
          <a:xfrm>
            <a:off x="77788" y="2376488"/>
            <a:ext cx="3960812" cy="10525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t>TANI / TEŞHİS KOYMAK</a:t>
            </a:r>
          </a:p>
        </p:txBody>
      </p:sp>
      <p:sp>
        <p:nvSpPr>
          <p:cNvPr id="45" name="44 Oval">
            <a:extLst>
              <a:ext uri="{FF2B5EF4-FFF2-40B4-BE49-F238E27FC236}">
                <a16:creationId xmlns:a16="http://schemas.microsoft.com/office/drawing/2014/main" id="{C977ADE1-5621-1837-742C-B8BA6FFAD7BF}"/>
              </a:ext>
            </a:extLst>
          </p:cNvPr>
          <p:cNvSpPr/>
          <p:nvPr/>
        </p:nvSpPr>
        <p:spPr>
          <a:xfrm>
            <a:off x="871538" y="1196975"/>
            <a:ext cx="3643312" cy="105251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t>SORU SORMAK</a:t>
            </a:r>
          </a:p>
        </p:txBody>
      </p:sp>
      <p:sp>
        <p:nvSpPr>
          <p:cNvPr id="46" name="45 Oval">
            <a:extLst>
              <a:ext uri="{FF2B5EF4-FFF2-40B4-BE49-F238E27FC236}">
                <a16:creationId xmlns:a16="http://schemas.microsoft.com/office/drawing/2014/main" id="{DAD4FE2A-324D-D2B8-DE3B-66CFD1F4EB72}"/>
              </a:ext>
            </a:extLst>
          </p:cNvPr>
          <p:cNvSpPr/>
          <p:nvPr/>
        </p:nvSpPr>
        <p:spPr>
          <a:xfrm>
            <a:off x="2058988" y="71438"/>
            <a:ext cx="3803650" cy="10541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t>ÇÖZÜM SUNMAK</a:t>
            </a:r>
          </a:p>
        </p:txBody>
      </p:sp>
      <p:sp>
        <p:nvSpPr>
          <p:cNvPr id="47" name="46 Oval">
            <a:extLst>
              <a:ext uri="{FF2B5EF4-FFF2-40B4-BE49-F238E27FC236}">
                <a16:creationId xmlns:a16="http://schemas.microsoft.com/office/drawing/2014/main" id="{8462EBC7-7F8D-71C6-CEB1-4EB343F2BAFE}"/>
              </a:ext>
            </a:extLst>
          </p:cNvPr>
          <p:cNvSpPr/>
          <p:nvPr/>
        </p:nvSpPr>
        <p:spPr>
          <a:xfrm>
            <a:off x="6018213" y="5805488"/>
            <a:ext cx="3803650" cy="10525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t>ÖNYARGILI OLMA</a:t>
            </a:r>
          </a:p>
        </p:txBody>
      </p:sp>
      <p:sp>
        <p:nvSpPr>
          <p:cNvPr id="48" name="47 Oval">
            <a:extLst>
              <a:ext uri="{FF2B5EF4-FFF2-40B4-BE49-F238E27FC236}">
                <a16:creationId xmlns:a16="http://schemas.microsoft.com/office/drawing/2014/main" id="{B157BF94-7415-5C92-5D0F-72B6D73F4AE2}"/>
              </a:ext>
            </a:extLst>
          </p:cNvPr>
          <p:cNvSpPr/>
          <p:nvPr/>
        </p:nvSpPr>
        <p:spPr>
          <a:xfrm>
            <a:off x="77788" y="3573463"/>
            <a:ext cx="3960812" cy="10525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t>UYGUN OLMAYAN BEDEN DİLİ</a:t>
            </a: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a:extLst>
              <a:ext uri="{FF2B5EF4-FFF2-40B4-BE49-F238E27FC236}">
                <a16:creationId xmlns:a16="http://schemas.microsoft.com/office/drawing/2014/main" id="{DE4F3DB8-08E3-51DD-9EAC-A31CA80B8791}"/>
              </a:ext>
            </a:extLst>
          </p:cNvPr>
          <p:cNvGrpSpPr/>
          <p:nvPr/>
        </p:nvGrpSpPr>
        <p:grpSpPr>
          <a:xfrm>
            <a:off x="7276937" y="140696"/>
            <a:ext cx="4505691" cy="6528664"/>
            <a:chOff x="4060825" y="1827213"/>
            <a:chExt cx="2416175" cy="3717925"/>
          </a:xfrm>
          <a:solidFill>
            <a:srgbClr val="FFFF00"/>
          </a:solidFill>
          <a:effectLst/>
        </p:grpSpPr>
        <p:sp>
          <p:nvSpPr>
            <p:cNvPr id="43" name="Freeform 6">
              <a:extLst>
                <a:ext uri="{FF2B5EF4-FFF2-40B4-BE49-F238E27FC236}">
                  <a16:creationId xmlns:a16="http://schemas.microsoft.com/office/drawing/2014/main" id="{5946A801-D4BF-6D2B-1592-8AB391AED223}"/>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4" name="Rectangle 7">
              <a:extLst>
                <a:ext uri="{FF2B5EF4-FFF2-40B4-BE49-F238E27FC236}">
                  <a16:creationId xmlns:a16="http://schemas.microsoft.com/office/drawing/2014/main" id="{399824EE-9C64-C31F-7990-C9B422B74443}"/>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sp>
        <p:nvSpPr>
          <p:cNvPr id="14339" name="Rectangle 2">
            <a:extLst>
              <a:ext uri="{FF2B5EF4-FFF2-40B4-BE49-F238E27FC236}">
                <a16:creationId xmlns:a16="http://schemas.microsoft.com/office/drawing/2014/main" id="{BE57AC82-3BCC-0374-EE37-5C8A7D992314}"/>
              </a:ext>
            </a:extLst>
          </p:cNvPr>
          <p:cNvSpPr>
            <a:spLocks noGrp="1"/>
          </p:cNvSpPr>
          <p:nvPr>
            <p:ph type="title"/>
          </p:nvPr>
        </p:nvSpPr>
        <p:spPr>
          <a:xfrm>
            <a:off x="236538" y="3576638"/>
            <a:ext cx="7561262" cy="3384550"/>
          </a:xfrm>
        </p:spPr>
        <p:txBody>
          <a:bodyPr/>
          <a:lstStyle/>
          <a:p>
            <a:pPr algn="l"/>
            <a:r>
              <a:rPr lang="tr-TR" altLang="tr-TR" sz="8800" b="1">
                <a:solidFill>
                  <a:srgbClr val="FFFF00"/>
                </a:solidFill>
                <a:cs typeface="Arial" panose="020B0604020202020204" pitchFamily="34" charset="0"/>
              </a:rPr>
              <a:t>Çatışma</a:t>
            </a:r>
            <a:br>
              <a:rPr lang="tr-TR" altLang="tr-TR" sz="8800" b="1">
                <a:solidFill>
                  <a:srgbClr val="FFFF00"/>
                </a:solidFill>
                <a:cs typeface="Arial" panose="020B0604020202020204" pitchFamily="34" charset="0"/>
              </a:rPr>
            </a:br>
            <a:endParaRPr lang="en-US" altLang="tr-TR" sz="8800" b="1">
              <a:solidFill>
                <a:schemeClr val="bg1"/>
              </a:solidFill>
              <a:cs typeface="Arial" panose="020B0604020202020204" pitchFamily="34" charset="0"/>
            </a:endParaRPr>
          </a:p>
        </p:txBody>
      </p:sp>
      <p:grpSp>
        <p:nvGrpSpPr>
          <p:cNvPr id="3" name="Group 7">
            <a:extLst>
              <a:ext uri="{FF2B5EF4-FFF2-40B4-BE49-F238E27FC236}">
                <a16:creationId xmlns:a16="http://schemas.microsoft.com/office/drawing/2014/main" id="{29A97A16-3D84-1AA5-1B3F-DE8026ACE57B}"/>
              </a:ext>
            </a:extLst>
          </p:cNvPr>
          <p:cNvGrpSpPr/>
          <p:nvPr/>
        </p:nvGrpSpPr>
        <p:grpSpPr>
          <a:xfrm>
            <a:off x="9832339" y="3356992"/>
            <a:ext cx="1925979" cy="3220974"/>
            <a:chOff x="4060825" y="1827213"/>
            <a:chExt cx="2416175" cy="3717925"/>
          </a:xfrm>
          <a:solidFill>
            <a:srgbClr val="0070C0"/>
          </a:solidFill>
          <a:effectLst/>
        </p:grpSpPr>
        <p:sp>
          <p:nvSpPr>
            <p:cNvPr id="5" name="Freeform 6">
              <a:extLst>
                <a:ext uri="{FF2B5EF4-FFF2-40B4-BE49-F238E27FC236}">
                  <a16:creationId xmlns:a16="http://schemas.microsoft.com/office/drawing/2014/main" id="{1B56B3B4-4959-EA23-0DBB-2CAA0BCB80C4}"/>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6" name="Rectangle 7">
              <a:extLst>
                <a:ext uri="{FF2B5EF4-FFF2-40B4-BE49-F238E27FC236}">
                  <a16:creationId xmlns:a16="http://schemas.microsoft.com/office/drawing/2014/main" id="{0AFB77F1-3145-1881-E57C-7996A2EF5F98}"/>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 name="Group 16">
            <a:extLst>
              <a:ext uri="{FF2B5EF4-FFF2-40B4-BE49-F238E27FC236}">
                <a16:creationId xmlns:a16="http://schemas.microsoft.com/office/drawing/2014/main" id="{B75D5B47-D5DE-97E6-337A-E1BB4A52E982}"/>
              </a:ext>
            </a:extLst>
          </p:cNvPr>
          <p:cNvGrpSpPr/>
          <p:nvPr/>
        </p:nvGrpSpPr>
        <p:grpSpPr>
          <a:xfrm>
            <a:off x="8268181" y="911844"/>
            <a:ext cx="2537988" cy="4272065"/>
            <a:chOff x="4060825" y="1827213"/>
            <a:chExt cx="2416175" cy="3717925"/>
          </a:xfrm>
          <a:solidFill>
            <a:srgbClr val="FF0000"/>
          </a:solidFill>
          <a:effectLst>
            <a:outerShdw blurRad="50800" dist="38100" dir="2700000" algn="tl" rotWithShape="0">
              <a:prstClr val="black">
                <a:alpha val="40000"/>
              </a:prstClr>
            </a:outerShdw>
          </a:effectLst>
        </p:grpSpPr>
        <p:sp>
          <p:nvSpPr>
            <p:cNvPr id="18" name="Freeform 6">
              <a:extLst>
                <a:ext uri="{FF2B5EF4-FFF2-40B4-BE49-F238E27FC236}">
                  <a16:creationId xmlns:a16="http://schemas.microsoft.com/office/drawing/2014/main" id="{86BC4875-D2ED-1ADA-C450-33F6F70E234F}"/>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sp>
          <p:nvSpPr>
            <p:cNvPr id="19" name="Rectangle 7">
              <a:extLst>
                <a:ext uri="{FF2B5EF4-FFF2-40B4-BE49-F238E27FC236}">
                  <a16:creationId xmlns:a16="http://schemas.microsoft.com/office/drawing/2014/main" id="{5975ADE6-C1DC-CB7B-C473-352489B22D3A}"/>
                </a:ext>
              </a:extLst>
            </p:cNvPr>
            <p:cNvSpPr>
              <a:spLocks noChangeArrowheads="1"/>
            </p:cNvSpPr>
            <p:nvPr/>
          </p:nvSpPr>
          <p:spPr bwMode="auto">
            <a:xfrm>
              <a:off x="4995863" y="4989513"/>
              <a:ext cx="554038" cy="555625"/>
            </a:xfrm>
            <a:prstGeom prst="rect">
              <a:avLst/>
            </a:pr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grpSp>
      <p:grpSp>
        <p:nvGrpSpPr>
          <p:cNvPr id="7" name="Group 35">
            <a:extLst>
              <a:ext uri="{FF2B5EF4-FFF2-40B4-BE49-F238E27FC236}">
                <a16:creationId xmlns:a16="http://schemas.microsoft.com/office/drawing/2014/main" id="{FECD4A44-4F65-0680-9C00-91282808C567}"/>
              </a:ext>
            </a:extLst>
          </p:cNvPr>
          <p:cNvGrpSpPr/>
          <p:nvPr/>
        </p:nvGrpSpPr>
        <p:grpSpPr>
          <a:xfrm>
            <a:off x="10264065" y="3713969"/>
            <a:ext cx="1194754" cy="2140164"/>
            <a:chOff x="4060825" y="1827213"/>
            <a:chExt cx="2416175" cy="3717925"/>
          </a:xfrm>
          <a:solidFill>
            <a:srgbClr val="FFFF00"/>
          </a:solidFill>
          <a:effectLst/>
        </p:grpSpPr>
        <p:sp>
          <p:nvSpPr>
            <p:cNvPr id="37" name="Freeform 6">
              <a:extLst>
                <a:ext uri="{FF2B5EF4-FFF2-40B4-BE49-F238E27FC236}">
                  <a16:creationId xmlns:a16="http://schemas.microsoft.com/office/drawing/2014/main" id="{65AFFA02-5257-15E6-F589-0A07FB1A87F6}"/>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38" name="Rectangle 7">
              <a:extLst>
                <a:ext uri="{FF2B5EF4-FFF2-40B4-BE49-F238E27FC236}">
                  <a16:creationId xmlns:a16="http://schemas.microsoft.com/office/drawing/2014/main" id="{31DA74AA-2972-303D-7278-FC9071248E5D}"/>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cxnSp>
        <p:nvCxnSpPr>
          <p:cNvPr id="49" name="Straight Connector 48">
            <a:extLst>
              <a:ext uri="{FF2B5EF4-FFF2-40B4-BE49-F238E27FC236}">
                <a16:creationId xmlns:a16="http://schemas.microsoft.com/office/drawing/2014/main" id="{52C2E130-B0C8-0F04-6871-27A59E571BA4}"/>
              </a:ext>
            </a:extLst>
          </p:cNvPr>
          <p:cNvCxnSpPr/>
          <p:nvPr/>
        </p:nvCxnSpPr>
        <p:spPr>
          <a:xfrm>
            <a:off x="0" y="4005263"/>
            <a:ext cx="794543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48">
            <a:extLst>
              <a:ext uri="{FF2B5EF4-FFF2-40B4-BE49-F238E27FC236}">
                <a16:creationId xmlns:a16="http://schemas.microsoft.com/office/drawing/2014/main" id="{821512DE-7C15-C9D1-0FD5-016AA4923C99}"/>
              </a:ext>
            </a:extLst>
          </p:cNvPr>
          <p:cNvCxnSpPr/>
          <p:nvPr/>
        </p:nvCxnSpPr>
        <p:spPr>
          <a:xfrm>
            <a:off x="0" y="6813550"/>
            <a:ext cx="1188085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8" name="Group 35">
            <a:extLst>
              <a:ext uri="{FF2B5EF4-FFF2-40B4-BE49-F238E27FC236}">
                <a16:creationId xmlns:a16="http://schemas.microsoft.com/office/drawing/2014/main" id="{F359364B-F1E7-ABC6-881A-1C3CFEE95D1E}"/>
              </a:ext>
            </a:extLst>
          </p:cNvPr>
          <p:cNvGrpSpPr/>
          <p:nvPr/>
        </p:nvGrpSpPr>
        <p:grpSpPr>
          <a:xfrm>
            <a:off x="8344909" y="2459288"/>
            <a:ext cx="1050738" cy="2265863"/>
            <a:chOff x="4060825" y="1827213"/>
            <a:chExt cx="2416175" cy="3717925"/>
          </a:xfrm>
          <a:solidFill>
            <a:srgbClr val="7030A0"/>
          </a:solidFill>
          <a:effectLst/>
        </p:grpSpPr>
        <p:sp>
          <p:nvSpPr>
            <p:cNvPr id="40" name="Freeform 6">
              <a:extLst>
                <a:ext uri="{FF2B5EF4-FFF2-40B4-BE49-F238E27FC236}">
                  <a16:creationId xmlns:a16="http://schemas.microsoft.com/office/drawing/2014/main" id="{3DC22E3D-DEDE-F8C6-E275-61967CFB5ABB}"/>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41" name="Rectangle 7">
              <a:extLst>
                <a:ext uri="{FF2B5EF4-FFF2-40B4-BE49-F238E27FC236}">
                  <a16:creationId xmlns:a16="http://schemas.microsoft.com/office/drawing/2014/main" id="{4EA7D057-17F3-AC7B-D03F-6E9D20D53C9C}"/>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grpSp>
        <p:nvGrpSpPr>
          <p:cNvPr id="9" name="Group 35">
            <a:extLst>
              <a:ext uri="{FF2B5EF4-FFF2-40B4-BE49-F238E27FC236}">
                <a16:creationId xmlns:a16="http://schemas.microsoft.com/office/drawing/2014/main" id="{66F048BE-F47B-7E42-6A2E-EFFAD21D4D94}"/>
              </a:ext>
            </a:extLst>
          </p:cNvPr>
          <p:cNvGrpSpPr/>
          <p:nvPr/>
        </p:nvGrpSpPr>
        <p:grpSpPr>
          <a:xfrm>
            <a:off x="8546506" y="2719475"/>
            <a:ext cx="647564" cy="1357615"/>
            <a:chOff x="4060825" y="1827213"/>
            <a:chExt cx="2416175" cy="3717925"/>
          </a:xfrm>
          <a:solidFill>
            <a:srgbClr val="FFFF00"/>
          </a:solidFill>
          <a:effectLst/>
        </p:grpSpPr>
        <p:sp>
          <p:nvSpPr>
            <p:cNvPr id="63" name="Freeform 6">
              <a:extLst>
                <a:ext uri="{FF2B5EF4-FFF2-40B4-BE49-F238E27FC236}">
                  <a16:creationId xmlns:a16="http://schemas.microsoft.com/office/drawing/2014/main" id="{7F2A780B-BE25-B6A9-04F0-A1E51E33E376}"/>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64" name="Rectangle 7">
              <a:extLst>
                <a:ext uri="{FF2B5EF4-FFF2-40B4-BE49-F238E27FC236}">
                  <a16:creationId xmlns:a16="http://schemas.microsoft.com/office/drawing/2014/main" id="{83EB9CAD-7C84-B6DD-FB6E-9C970E36FF1E}"/>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sp>
        <p:nvSpPr>
          <p:cNvPr id="11" name="Dikdörtgen 10">
            <a:extLst>
              <a:ext uri="{FF2B5EF4-FFF2-40B4-BE49-F238E27FC236}">
                <a16:creationId xmlns:a16="http://schemas.microsoft.com/office/drawing/2014/main" id="{5E5F43A7-6E14-6B52-391D-4999F6419E58}"/>
              </a:ext>
            </a:extLst>
          </p:cNvPr>
          <p:cNvSpPr/>
          <p:nvPr/>
        </p:nvSpPr>
        <p:spPr>
          <a:xfrm>
            <a:off x="468313" y="5416550"/>
            <a:ext cx="8140700" cy="1108075"/>
          </a:xfrm>
          <a:prstGeom prst="rect">
            <a:avLst/>
          </a:prstGeom>
        </p:spPr>
        <p:txBody>
          <a:bodyPr>
            <a:spAutoFit/>
          </a:bodyPr>
          <a:lstStyle/>
          <a:p>
            <a:pPr algn="r" eaLnBrk="1" hangingPunct="1">
              <a:defRPr/>
            </a:pPr>
            <a:r>
              <a:rPr lang="tr-TR" altLang="tr-TR" sz="6600" b="1" dirty="0">
                <a:solidFill>
                  <a:prstClr val="white"/>
                </a:solidFill>
                <a:latin typeface="Maiandra GD"/>
                <a:ea typeface="+mj-ea"/>
              </a:rPr>
              <a:t>Nedenleri Nelerdir?</a:t>
            </a:r>
            <a:endParaRPr lang="tr-TR" sz="2800" dirty="0"/>
          </a:p>
        </p:txBody>
      </p:sp>
      <p:pic>
        <p:nvPicPr>
          <p:cNvPr id="25" name="Picture 14" descr="Savunma mekanizmaları örnekleri">
            <a:extLst>
              <a:ext uri="{FF2B5EF4-FFF2-40B4-BE49-F238E27FC236}">
                <a16:creationId xmlns:a16="http://schemas.microsoft.com/office/drawing/2014/main" id="{B8C8962D-22D1-AB3A-0284-4E91CC91D845}"/>
              </a:ext>
            </a:extLst>
          </p:cNvPr>
          <p:cNvPicPr>
            <a:picLocks noChangeAspect="1" noChangeArrowheads="1"/>
          </p:cNvPicPr>
          <p:nvPr/>
        </p:nvPicPr>
        <p:blipFill>
          <a:blip r:embed="rId2"/>
          <a:srcRect/>
          <a:stretch>
            <a:fillRect/>
          </a:stretch>
        </p:blipFill>
        <p:spPr bwMode="auto">
          <a:xfrm>
            <a:off x="638818" y="474938"/>
            <a:ext cx="5538750" cy="3101700"/>
          </a:xfrm>
          <a:prstGeom prst="rect">
            <a:avLst/>
          </a:prstGeom>
          <a:ln>
            <a:noFill/>
          </a:ln>
          <a:effectLst>
            <a:softEdge rad="112500"/>
          </a:effectLst>
        </p:spPr>
      </p:pic>
    </p:spTree>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a:extLst>
              <a:ext uri="{FF2B5EF4-FFF2-40B4-BE49-F238E27FC236}">
                <a16:creationId xmlns:a16="http://schemas.microsoft.com/office/drawing/2014/main" id="{068DA0ED-2824-C37A-AA5F-15D7C5267D81}"/>
              </a:ext>
            </a:extLst>
          </p:cNvPr>
          <p:cNvGrpSpPr/>
          <p:nvPr/>
        </p:nvGrpSpPr>
        <p:grpSpPr>
          <a:xfrm>
            <a:off x="7276937" y="140696"/>
            <a:ext cx="4505691" cy="6528664"/>
            <a:chOff x="4060825" y="1827213"/>
            <a:chExt cx="2416175" cy="3717925"/>
          </a:xfrm>
          <a:solidFill>
            <a:srgbClr val="FFFF00"/>
          </a:solidFill>
          <a:effectLst/>
        </p:grpSpPr>
        <p:sp>
          <p:nvSpPr>
            <p:cNvPr id="43" name="Freeform 6">
              <a:extLst>
                <a:ext uri="{FF2B5EF4-FFF2-40B4-BE49-F238E27FC236}">
                  <a16:creationId xmlns:a16="http://schemas.microsoft.com/office/drawing/2014/main" id="{D44B72F7-78D0-56C1-FCCF-6AE2053BAC4F}"/>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4" name="Rectangle 7">
              <a:extLst>
                <a:ext uri="{FF2B5EF4-FFF2-40B4-BE49-F238E27FC236}">
                  <a16:creationId xmlns:a16="http://schemas.microsoft.com/office/drawing/2014/main" id="{590218F1-AD91-C564-ADDC-6655AD791B3A}"/>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sp>
        <p:nvSpPr>
          <p:cNvPr id="83971" name="Rectangle 2">
            <a:extLst>
              <a:ext uri="{FF2B5EF4-FFF2-40B4-BE49-F238E27FC236}">
                <a16:creationId xmlns:a16="http://schemas.microsoft.com/office/drawing/2014/main" id="{A5ADA1F0-DA2D-AE25-AABC-B12B024595F3}"/>
              </a:ext>
            </a:extLst>
          </p:cNvPr>
          <p:cNvSpPr>
            <a:spLocks noGrp="1"/>
          </p:cNvSpPr>
          <p:nvPr>
            <p:ph type="title"/>
          </p:nvPr>
        </p:nvSpPr>
        <p:spPr>
          <a:xfrm>
            <a:off x="468313" y="3576638"/>
            <a:ext cx="8632825" cy="3384550"/>
          </a:xfrm>
        </p:spPr>
        <p:txBody>
          <a:bodyPr/>
          <a:lstStyle/>
          <a:p>
            <a:pPr algn="l"/>
            <a:r>
              <a:rPr lang="tr-TR" altLang="tr-TR" sz="8800" b="1">
                <a:solidFill>
                  <a:srgbClr val="FFFF00"/>
                </a:solidFill>
                <a:cs typeface="Arial" panose="020B0604020202020204" pitchFamily="34" charset="0"/>
              </a:rPr>
              <a:t>Stres</a:t>
            </a:r>
            <a:br>
              <a:rPr lang="tr-TR" altLang="tr-TR" sz="8800" b="1">
                <a:solidFill>
                  <a:srgbClr val="FFFF00"/>
                </a:solidFill>
                <a:cs typeface="Arial" panose="020B0604020202020204" pitchFamily="34" charset="0"/>
              </a:rPr>
            </a:br>
            <a:r>
              <a:rPr lang="tr-TR" altLang="tr-TR" sz="8800" b="1">
                <a:solidFill>
                  <a:srgbClr val="FFFF00"/>
                </a:solidFill>
                <a:cs typeface="Arial" panose="020B0604020202020204" pitchFamily="34" charset="0"/>
              </a:rPr>
              <a:t>       Nedir?</a:t>
            </a:r>
            <a:endParaRPr lang="en-US" altLang="tr-TR" sz="8800" b="1">
              <a:solidFill>
                <a:schemeClr val="bg1"/>
              </a:solidFill>
              <a:cs typeface="Arial" panose="020B0604020202020204" pitchFamily="34" charset="0"/>
            </a:endParaRPr>
          </a:p>
        </p:txBody>
      </p:sp>
      <p:grpSp>
        <p:nvGrpSpPr>
          <p:cNvPr id="3" name="Group 7">
            <a:extLst>
              <a:ext uri="{FF2B5EF4-FFF2-40B4-BE49-F238E27FC236}">
                <a16:creationId xmlns:a16="http://schemas.microsoft.com/office/drawing/2014/main" id="{AEF261F9-49A4-F30C-C146-0586BB83C046}"/>
              </a:ext>
            </a:extLst>
          </p:cNvPr>
          <p:cNvGrpSpPr/>
          <p:nvPr/>
        </p:nvGrpSpPr>
        <p:grpSpPr>
          <a:xfrm>
            <a:off x="9832339" y="3356992"/>
            <a:ext cx="1925979" cy="3220974"/>
            <a:chOff x="4060825" y="1827213"/>
            <a:chExt cx="2416175" cy="3717925"/>
          </a:xfrm>
          <a:solidFill>
            <a:srgbClr val="0070C0"/>
          </a:solidFill>
          <a:effectLst/>
        </p:grpSpPr>
        <p:sp>
          <p:nvSpPr>
            <p:cNvPr id="5" name="Freeform 6">
              <a:extLst>
                <a:ext uri="{FF2B5EF4-FFF2-40B4-BE49-F238E27FC236}">
                  <a16:creationId xmlns:a16="http://schemas.microsoft.com/office/drawing/2014/main" id="{0F1EFAD4-A8EE-0B03-4DCB-B5273FB05AC6}"/>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6" name="Rectangle 7">
              <a:extLst>
                <a:ext uri="{FF2B5EF4-FFF2-40B4-BE49-F238E27FC236}">
                  <a16:creationId xmlns:a16="http://schemas.microsoft.com/office/drawing/2014/main" id="{D1092610-1EA0-5D50-BF42-FE81DB14CA86}"/>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 name="Group 16">
            <a:extLst>
              <a:ext uri="{FF2B5EF4-FFF2-40B4-BE49-F238E27FC236}">
                <a16:creationId xmlns:a16="http://schemas.microsoft.com/office/drawing/2014/main" id="{5E69708D-BCCB-275C-2414-C6D640E486D4}"/>
              </a:ext>
            </a:extLst>
          </p:cNvPr>
          <p:cNvGrpSpPr/>
          <p:nvPr/>
        </p:nvGrpSpPr>
        <p:grpSpPr>
          <a:xfrm>
            <a:off x="8268181" y="911844"/>
            <a:ext cx="2537988" cy="4272065"/>
            <a:chOff x="4060825" y="1827213"/>
            <a:chExt cx="2416175" cy="3717925"/>
          </a:xfrm>
          <a:solidFill>
            <a:srgbClr val="FF0000"/>
          </a:solidFill>
          <a:effectLst>
            <a:outerShdw blurRad="50800" dist="38100" dir="2700000" algn="tl" rotWithShape="0">
              <a:prstClr val="black">
                <a:alpha val="40000"/>
              </a:prstClr>
            </a:outerShdw>
          </a:effectLst>
        </p:grpSpPr>
        <p:sp>
          <p:nvSpPr>
            <p:cNvPr id="18" name="Freeform 6">
              <a:extLst>
                <a:ext uri="{FF2B5EF4-FFF2-40B4-BE49-F238E27FC236}">
                  <a16:creationId xmlns:a16="http://schemas.microsoft.com/office/drawing/2014/main" id="{92F3A90D-EDC3-D30E-2A10-B6A0784426D3}"/>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sp>
          <p:nvSpPr>
            <p:cNvPr id="19" name="Rectangle 7">
              <a:extLst>
                <a:ext uri="{FF2B5EF4-FFF2-40B4-BE49-F238E27FC236}">
                  <a16:creationId xmlns:a16="http://schemas.microsoft.com/office/drawing/2014/main" id="{97E8F3CF-2FE2-1C60-EFB3-81567BF2A6E6}"/>
                </a:ext>
              </a:extLst>
            </p:cNvPr>
            <p:cNvSpPr>
              <a:spLocks noChangeArrowheads="1"/>
            </p:cNvSpPr>
            <p:nvPr/>
          </p:nvSpPr>
          <p:spPr bwMode="auto">
            <a:xfrm>
              <a:off x="4995863" y="4989513"/>
              <a:ext cx="554038" cy="555625"/>
            </a:xfrm>
            <a:prstGeom prst="rect">
              <a:avLst/>
            </a:pr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grpSp>
      <p:grpSp>
        <p:nvGrpSpPr>
          <p:cNvPr id="7" name="Group 35">
            <a:extLst>
              <a:ext uri="{FF2B5EF4-FFF2-40B4-BE49-F238E27FC236}">
                <a16:creationId xmlns:a16="http://schemas.microsoft.com/office/drawing/2014/main" id="{C9D038A6-ED84-B942-25AD-4354A9C832B1}"/>
              </a:ext>
            </a:extLst>
          </p:cNvPr>
          <p:cNvGrpSpPr/>
          <p:nvPr/>
        </p:nvGrpSpPr>
        <p:grpSpPr>
          <a:xfrm>
            <a:off x="10264065" y="3713969"/>
            <a:ext cx="1194754" cy="2140164"/>
            <a:chOff x="4060825" y="1827213"/>
            <a:chExt cx="2416175" cy="3717925"/>
          </a:xfrm>
          <a:solidFill>
            <a:srgbClr val="FFFF00"/>
          </a:solidFill>
          <a:effectLst/>
        </p:grpSpPr>
        <p:sp>
          <p:nvSpPr>
            <p:cNvPr id="37" name="Freeform 6">
              <a:extLst>
                <a:ext uri="{FF2B5EF4-FFF2-40B4-BE49-F238E27FC236}">
                  <a16:creationId xmlns:a16="http://schemas.microsoft.com/office/drawing/2014/main" id="{CFB408AD-52EC-ECA2-EA09-3F406D6B2856}"/>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38" name="Rectangle 7">
              <a:extLst>
                <a:ext uri="{FF2B5EF4-FFF2-40B4-BE49-F238E27FC236}">
                  <a16:creationId xmlns:a16="http://schemas.microsoft.com/office/drawing/2014/main" id="{11089055-1A9D-9B82-D8E9-6E4773D71E51}"/>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cxnSp>
        <p:nvCxnSpPr>
          <p:cNvPr id="49" name="Straight Connector 48">
            <a:extLst>
              <a:ext uri="{FF2B5EF4-FFF2-40B4-BE49-F238E27FC236}">
                <a16:creationId xmlns:a16="http://schemas.microsoft.com/office/drawing/2014/main" id="{3DEBF6B5-F304-9532-3A86-C77FDB2A01AA}"/>
              </a:ext>
            </a:extLst>
          </p:cNvPr>
          <p:cNvCxnSpPr/>
          <p:nvPr/>
        </p:nvCxnSpPr>
        <p:spPr>
          <a:xfrm>
            <a:off x="0" y="4005263"/>
            <a:ext cx="794543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48">
            <a:extLst>
              <a:ext uri="{FF2B5EF4-FFF2-40B4-BE49-F238E27FC236}">
                <a16:creationId xmlns:a16="http://schemas.microsoft.com/office/drawing/2014/main" id="{EE0C7FB9-1E6E-4168-5D82-65E4B38009E7}"/>
              </a:ext>
            </a:extLst>
          </p:cNvPr>
          <p:cNvCxnSpPr/>
          <p:nvPr/>
        </p:nvCxnSpPr>
        <p:spPr>
          <a:xfrm>
            <a:off x="0" y="6813550"/>
            <a:ext cx="1188085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8" name="Group 35">
            <a:extLst>
              <a:ext uri="{FF2B5EF4-FFF2-40B4-BE49-F238E27FC236}">
                <a16:creationId xmlns:a16="http://schemas.microsoft.com/office/drawing/2014/main" id="{4655F38B-B472-A2D0-0905-4698E326CB40}"/>
              </a:ext>
            </a:extLst>
          </p:cNvPr>
          <p:cNvGrpSpPr/>
          <p:nvPr/>
        </p:nvGrpSpPr>
        <p:grpSpPr>
          <a:xfrm>
            <a:off x="8344909" y="2459288"/>
            <a:ext cx="1050738" cy="2265863"/>
            <a:chOff x="4060825" y="1827213"/>
            <a:chExt cx="2416175" cy="3717925"/>
          </a:xfrm>
          <a:solidFill>
            <a:srgbClr val="7030A0"/>
          </a:solidFill>
          <a:effectLst/>
        </p:grpSpPr>
        <p:sp>
          <p:nvSpPr>
            <p:cNvPr id="40" name="Freeform 6">
              <a:extLst>
                <a:ext uri="{FF2B5EF4-FFF2-40B4-BE49-F238E27FC236}">
                  <a16:creationId xmlns:a16="http://schemas.microsoft.com/office/drawing/2014/main" id="{B646DBE2-9691-4C73-0251-35F84103D143}"/>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41" name="Rectangle 7">
              <a:extLst>
                <a:ext uri="{FF2B5EF4-FFF2-40B4-BE49-F238E27FC236}">
                  <a16:creationId xmlns:a16="http://schemas.microsoft.com/office/drawing/2014/main" id="{F6052F3A-C2BA-C0B1-7761-09A90493FC4F}"/>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grpSp>
        <p:nvGrpSpPr>
          <p:cNvPr id="9" name="Group 35">
            <a:extLst>
              <a:ext uri="{FF2B5EF4-FFF2-40B4-BE49-F238E27FC236}">
                <a16:creationId xmlns:a16="http://schemas.microsoft.com/office/drawing/2014/main" id="{ECAA93C9-F27E-6CC5-A664-B806FAB20B50}"/>
              </a:ext>
            </a:extLst>
          </p:cNvPr>
          <p:cNvGrpSpPr/>
          <p:nvPr/>
        </p:nvGrpSpPr>
        <p:grpSpPr>
          <a:xfrm>
            <a:off x="8546506" y="2719475"/>
            <a:ext cx="647564" cy="1357615"/>
            <a:chOff x="4060825" y="1827213"/>
            <a:chExt cx="2416175" cy="3717925"/>
          </a:xfrm>
          <a:solidFill>
            <a:srgbClr val="FFFF00"/>
          </a:solidFill>
          <a:effectLst/>
        </p:grpSpPr>
        <p:sp>
          <p:nvSpPr>
            <p:cNvPr id="63" name="Freeform 6">
              <a:extLst>
                <a:ext uri="{FF2B5EF4-FFF2-40B4-BE49-F238E27FC236}">
                  <a16:creationId xmlns:a16="http://schemas.microsoft.com/office/drawing/2014/main" id="{01D47315-7C50-B098-3168-8D2BCE5019BC}"/>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64" name="Rectangle 7">
              <a:extLst>
                <a:ext uri="{FF2B5EF4-FFF2-40B4-BE49-F238E27FC236}">
                  <a16:creationId xmlns:a16="http://schemas.microsoft.com/office/drawing/2014/main" id="{BA73BCB8-37B0-2D0A-548A-3F1D852E141F}"/>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spTree>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a:extLst>
              <a:ext uri="{FF2B5EF4-FFF2-40B4-BE49-F238E27FC236}">
                <a16:creationId xmlns:a16="http://schemas.microsoft.com/office/drawing/2014/main" id="{436C0B9E-3A2C-C043-4028-D7E726EC7AA1}"/>
              </a:ext>
            </a:extLst>
          </p:cNvPr>
          <p:cNvSpPr/>
          <p:nvPr/>
        </p:nvSpPr>
        <p:spPr>
          <a:xfrm>
            <a:off x="2844800" y="1196975"/>
            <a:ext cx="5975350" cy="5184775"/>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5" name="4 Yuvarlatılmış Dikdörtgen">
            <a:extLst>
              <a:ext uri="{FF2B5EF4-FFF2-40B4-BE49-F238E27FC236}">
                <a16:creationId xmlns:a16="http://schemas.microsoft.com/office/drawing/2014/main" id="{ABEF1A26-592B-5658-85DF-D6DC0903CC61}"/>
              </a:ext>
            </a:extLst>
          </p:cNvPr>
          <p:cNvSpPr/>
          <p:nvPr/>
        </p:nvSpPr>
        <p:spPr>
          <a:xfrm>
            <a:off x="611188" y="2349500"/>
            <a:ext cx="10585450" cy="3671888"/>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800" b="1" dirty="0"/>
              <a:t>Organizmanın bedensel ve ruhsal sınırlarının tehdit edilmesi ve zorlanması ile ortaya çıkan bir duruma denir. </a:t>
            </a:r>
          </a:p>
        </p:txBody>
      </p:sp>
      <p:sp>
        <p:nvSpPr>
          <p:cNvPr id="8" name="7 Yuvarlatılmış Dikdörtgen">
            <a:extLst>
              <a:ext uri="{FF2B5EF4-FFF2-40B4-BE49-F238E27FC236}">
                <a16:creationId xmlns:a16="http://schemas.microsoft.com/office/drawing/2014/main" id="{0C9F3315-D94F-3716-1DB1-120EDB3DED03}"/>
              </a:ext>
            </a:extLst>
          </p:cNvPr>
          <p:cNvSpPr/>
          <p:nvPr/>
        </p:nvSpPr>
        <p:spPr>
          <a:xfrm>
            <a:off x="4068763" y="333375"/>
            <a:ext cx="3600450" cy="1727200"/>
          </a:xfrm>
          <a:prstGeom prst="roundRect">
            <a:avLst/>
          </a:prstGeom>
          <a:solidFill>
            <a:srgbClr val="FF0000"/>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5400" b="1" dirty="0">
                <a:solidFill>
                  <a:schemeClr val="bg1"/>
                </a:solidFill>
              </a:rPr>
              <a:t>STRES</a:t>
            </a:r>
          </a:p>
        </p:txBody>
      </p:sp>
    </p:spTree>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6 Grup">
            <a:extLst>
              <a:ext uri="{FF2B5EF4-FFF2-40B4-BE49-F238E27FC236}">
                <a16:creationId xmlns:a16="http://schemas.microsoft.com/office/drawing/2014/main" id="{7B33EB93-8DC2-F8F2-0015-3AE108E64AB1}"/>
              </a:ext>
            </a:extLst>
          </p:cNvPr>
          <p:cNvGrpSpPr>
            <a:grpSpLocks/>
          </p:cNvGrpSpPr>
          <p:nvPr/>
        </p:nvGrpSpPr>
        <p:grpSpPr bwMode="auto">
          <a:xfrm>
            <a:off x="1268413" y="115888"/>
            <a:ext cx="4433887" cy="2160587"/>
            <a:chOff x="4083511" y="4089"/>
            <a:chExt cx="2611348" cy="1803739"/>
          </a:xfrm>
        </p:grpSpPr>
        <p:sp>
          <p:nvSpPr>
            <p:cNvPr id="8" name="7 Oval">
              <a:extLst>
                <a:ext uri="{FF2B5EF4-FFF2-40B4-BE49-F238E27FC236}">
                  <a16:creationId xmlns:a16="http://schemas.microsoft.com/office/drawing/2014/main" id="{981FBE2C-EB04-06ED-BA54-B1B33A7F6E78}"/>
                </a:ext>
              </a:extLst>
            </p:cNvPr>
            <p:cNvSpPr/>
            <p:nvPr/>
          </p:nvSpPr>
          <p:spPr>
            <a:xfrm>
              <a:off x="4083511" y="4089"/>
              <a:ext cx="2611348" cy="1803739"/>
            </a:xfrm>
            <a:prstGeom prst="ellipse">
              <a:avLst/>
            </a:prstGeom>
            <a:solidFill>
              <a:srgbClr val="D91F28"/>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defRPr/>
              </a:pPr>
              <a:endParaRPr lang="tr-TR" sz="1600" dirty="0"/>
            </a:p>
          </p:txBody>
        </p:sp>
        <p:sp>
          <p:nvSpPr>
            <p:cNvPr id="9" name="Oval 4">
              <a:extLst>
                <a:ext uri="{FF2B5EF4-FFF2-40B4-BE49-F238E27FC236}">
                  <a16:creationId xmlns:a16="http://schemas.microsoft.com/office/drawing/2014/main" id="{EAD5D668-DA8B-D097-F01C-59492DEBC035}"/>
                </a:ext>
              </a:extLst>
            </p:cNvPr>
            <p:cNvSpPr/>
            <p:nvPr/>
          </p:nvSpPr>
          <p:spPr>
            <a:xfrm>
              <a:off x="4305097" y="320836"/>
              <a:ext cx="2247648" cy="1276269"/>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tr-TR" sz="2400" b="1" dirty="0"/>
                <a:t>Stres bedenimizi veya ruhumuzu tehdit edeceğini düşündüğümüz anda ortaya çıkar.</a:t>
              </a:r>
            </a:p>
          </p:txBody>
        </p:sp>
      </p:grpSp>
      <p:sp>
        <p:nvSpPr>
          <p:cNvPr id="15" name="Oval 4">
            <a:extLst>
              <a:ext uri="{FF2B5EF4-FFF2-40B4-BE49-F238E27FC236}">
                <a16:creationId xmlns:a16="http://schemas.microsoft.com/office/drawing/2014/main" id="{290F2112-C3C8-0DE7-AE80-199AB2F6B081}"/>
              </a:ext>
            </a:extLst>
          </p:cNvPr>
          <p:cNvSpPr/>
          <p:nvPr/>
        </p:nvSpPr>
        <p:spPr bwMode="auto">
          <a:xfrm>
            <a:off x="592138" y="2716213"/>
            <a:ext cx="3049587" cy="1425575"/>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endParaRPr lang="tr-TR" sz="3200" b="1" dirty="0"/>
          </a:p>
        </p:txBody>
      </p:sp>
      <p:grpSp>
        <p:nvGrpSpPr>
          <p:cNvPr id="3" name="22 Grup">
            <a:extLst>
              <a:ext uri="{FF2B5EF4-FFF2-40B4-BE49-F238E27FC236}">
                <a16:creationId xmlns:a16="http://schemas.microsoft.com/office/drawing/2014/main" id="{3BF7D5BF-6504-334D-6A1A-C28AC68CC1C6}"/>
              </a:ext>
            </a:extLst>
          </p:cNvPr>
          <p:cNvGrpSpPr/>
          <p:nvPr/>
        </p:nvGrpSpPr>
        <p:grpSpPr>
          <a:xfrm>
            <a:off x="4197930" y="2132856"/>
            <a:ext cx="3405796" cy="2736304"/>
            <a:chOff x="4162614" y="3259"/>
            <a:chExt cx="2476121" cy="1803741"/>
          </a:xfrm>
          <a:solidFill>
            <a:schemeClr val="bg2">
              <a:lumMod val="10000"/>
            </a:schemeClr>
          </a:solidFill>
        </p:grpSpPr>
        <p:sp>
          <p:nvSpPr>
            <p:cNvPr id="24" name="23 Oval">
              <a:extLst>
                <a:ext uri="{FF2B5EF4-FFF2-40B4-BE49-F238E27FC236}">
                  <a16:creationId xmlns:a16="http://schemas.microsoft.com/office/drawing/2014/main" id="{D91A8420-96E3-ABCB-65E5-2BA44C3D4B2F}"/>
                </a:ext>
              </a:extLst>
            </p:cNvPr>
            <p:cNvSpPr/>
            <p:nvPr/>
          </p:nvSpPr>
          <p:spPr>
            <a:xfrm>
              <a:off x="4162614" y="3259"/>
              <a:ext cx="2476121" cy="1803741"/>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Oval 4">
              <a:extLst>
                <a:ext uri="{FF2B5EF4-FFF2-40B4-BE49-F238E27FC236}">
                  <a16:creationId xmlns:a16="http://schemas.microsoft.com/office/drawing/2014/main" id="{A1C8E1E2-2943-A5D0-3601-3209DA6BCBB5}"/>
                </a:ext>
              </a:extLst>
            </p:cNvPr>
            <p:cNvSpPr/>
            <p:nvPr/>
          </p:nvSpPr>
          <p:spPr>
            <a:xfrm>
              <a:off x="4403802" y="335527"/>
              <a:ext cx="1997343" cy="1139205"/>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tr-TR" sz="6000" b="1" dirty="0"/>
                <a:t>Stres</a:t>
              </a:r>
              <a:endParaRPr lang="tr-TR" sz="4000" b="1" dirty="0"/>
            </a:p>
          </p:txBody>
        </p:sp>
      </p:grpSp>
      <p:grpSp>
        <p:nvGrpSpPr>
          <p:cNvPr id="6" name="2 Grup">
            <a:extLst>
              <a:ext uri="{FF2B5EF4-FFF2-40B4-BE49-F238E27FC236}">
                <a16:creationId xmlns:a16="http://schemas.microsoft.com/office/drawing/2014/main" id="{CF77A092-67CA-3D2E-0C60-ACAFC4560F84}"/>
              </a:ext>
            </a:extLst>
          </p:cNvPr>
          <p:cNvGrpSpPr>
            <a:grpSpLocks/>
          </p:cNvGrpSpPr>
          <p:nvPr/>
        </p:nvGrpSpPr>
        <p:grpSpPr bwMode="auto">
          <a:xfrm>
            <a:off x="6331530" y="142354"/>
            <a:ext cx="4117975" cy="2133600"/>
            <a:chOff x="3323595" y="5400"/>
            <a:chExt cx="3503138" cy="1938230"/>
          </a:xfrm>
          <a:solidFill>
            <a:srgbClr val="D91F28"/>
          </a:solidFill>
        </p:grpSpPr>
        <p:sp>
          <p:nvSpPr>
            <p:cNvPr id="18" name="17 Oval">
              <a:extLst>
                <a:ext uri="{FF2B5EF4-FFF2-40B4-BE49-F238E27FC236}">
                  <a16:creationId xmlns:a16="http://schemas.microsoft.com/office/drawing/2014/main" id="{3AA8A301-5E0E-98A1-AD1A-711483994846}"/>
                </a:ext>
              </a:extLst>
            </p:cNvPr>
            <p:cNvSpPr/>
            <p:nvPr/>
          </p:nvSpPr>
          <p:spPr>
            <a:xfrm>
              <a:off x="3323595" y="5400"/>
              <a:ext cx="3503138" cy="1938230"/>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Oval 4">
              <a:extLst>
                <a:ext uri="{FF2B5EF4-FFF2-40B4-BE49-F238E27FC236}">
                  <a16:creationId xmlns:a16="http://schemas.microsoft.com/office/drawing/2014/main" id="{8F5B8657-450A-F0EA-3F12-0C97426202FD}"/>
                </a:ext>
              </a:extLst>
            </p:cNvPr>
            <p:cNvSpPr/>
            <p:nvPr/>
          </p:nvSpPr>
          <p:spPr>
            <a:xfrm>
              <a:off x="3685523" y="289501"/>
              <a:ext cx="2930536" cy="1370029"/>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tr-TR" sz="2400" b="1" dirty="0"/>
                <a:t>Bu durumda savaş ya da kaç tepkisi veririz.</a:t>
              </a:r>
            </a:p>
          </p:txBody>
        </p:sp>
      </p:grpSp>
      <p:grpSp>
        <p:nvGrpSpPr>
          <p:cNvPr id="12" name="9 Grup">
            <a:extLst>
              <a:ext uri="{FF2B5EF4-FFF2-40B4-BE49-F238E27FC236}">
                <a16:creationId xmlns:a16="http://schemas.microsoft.com/office/drawing/2014/main" id="{C8C13C92-9471-D996-5E0E-3B9A24F3BD04}"/>
              </a:ext>
            </a:extLst>
          </p:cNvPr>
          <p:cNvGrpSpPr>
            <a:grpSpLocks/>
          </p:cNvGrpSpPr>
          <p:nvPr/>
        </p:nvGrpSpPr>
        <p:grpSpPr bwMode="auto">
          <a:xfrm>
            <a:off x="7805918" y="2453424"/>
            <a:ext cx="4001908" cy="2133600"/>
            <a:chOff x="3841108" y="106550"/>
            <a:chExt cx="3148346" cy="2209846"/>
          </a:xfrm>
          <a:solidFill>
            <a:srgbClr val="FF0000"/>
          </a:solidFill>
        </p:grpSpPr>
        <p:sp>
          <p:nvSpPr>
            <p:cNvPr id="13" name="10 Oval">
              <a:extLst>
                <a:ext uri="{FF2B5EF4-FFF2-40B4-BE49-F238E27FC236}">
                  <a16:creationId xmlns:a16="http://schemas.microsoft.com/office/drawing/2014/main" id="{AAC8C96D-65BD-F334-3900-84B35C21A134}"/>
                </a:ext>
              </a:extLst>
            </p:cNvPr>
            <p:cNvSpPr/>
            <p:nvPr/>
          </p:nvSpPr>
          <p:spPr>
            <a:xfrm>
              <a:off x="3841108" y="106550"/>
              <a:ext cx="3148346" cy="2209846"/>
            </a:xfrm>
            <a:prstGeom prst="ellipse">
              <a:avLst/>
            </a:prstGeom>
            <a:solidFill>
              <a:srgbClr val="DB1F28"/>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Oval 4">
              <a:extLst>
                <a:ext uri="{FF2B5EF4-FFF2-40B4-BE49-F238E27FC236}">
                  <a16:creationId xmlns:a16="http://schemas.microsoft.com/office/drawing/2014/main" id="{F6BDF9FA-5173-B23C-5586-972F23A98278}"/>
                </a:ext>
              </a:extLst>
            </p:cNvPr>
            <p:cNvSpPr/>
            <p:nvPr/>
          </p:nvSpPr>
          <p:spPr>
            <a:xfrm>
              <a:off x="4148464" y="456772"/>
              <a:ext cx="2544153" cy="1562019"/>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tr-TR" sz="2400" b="1" dirty="0"/>
                <a:t>Stres normal sınırlarda hissettiğimizde değerli bir duygudur. Stres motivasyon duygusunu tetikler.</a:t>
              </a:r>
            </a:p>
          </p:txBody>
        </p:sp>
      </p:grpSp>
      <p:grpSp>
        <p:nvGrpSpPr>
          <p:cNvPr id="16" name="19 Grup">
            <a:extLst>
              <a:ext uri="{FF2B5EF4-FFF2-40B4-BE49-F238E27FC236}">
                <a16:creationId xmlns:a16="http://schemas.microsoft.com/office/drawing/2014/main" id="{77CE8CED-F5DD-0BAF-DBFB-67751C8ABE1F}"/>
              </a:ext>
            </a:extLst>
          </p:cNvPr>
          <p:cNvGrpSpPr>
            <a:grpSpLocks/>
          </p:cNvGrpSpPr>
          <p:nvPr/>
        </p:nvGrpSpPr>
        <p:grpSpPr bwMode="auto">
          <a:xfrm>
            <a:off x="6485118" y="4682420"/>
            <a:ext cx="4048125" cy="2016125"/>
            <a:chOff x="4162614" y="3259"/>
            <a:chExt cx="2476121" cy="1803741"/>
          </a:xfrm>
          <a:solidFill>
            <a:srgbClr val="D91F28"/>
          </a:solidFill>
        </p:grpSpPr>
        <p:sp>
          <p:nvSpPr>
            <p:cNvPr id="17" name="13 Oval">
              <a:extLst>
                <a:ext uri="{FF2B5EF4-FFF2-40B4-BE49-F238E27FC236}">
                  <a16:creationId xmlns:a16="http://schemas.microsoft.com/office/drawing/2014/main" id="{9A9A6C86-E3C9-A051-F7E6-E598F249A8F0}"/>
                </a:ext>
              </a:extLst>
            </p:cNvPr>
            <p:cNvSpPr/>
            <p:nvPr/>
          </p:nvSpPr>
          <p:spPr>
            <a:xfrm>
              <a:off x="4162614" y="3259"/>
              <a:ext cx="2476121" cy="1803741"/>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Oval 4">
              <a:extLst>
                <a:ext uri="{FF2B5EF4-FFF2-40B4-BE49-F238E27FC236}">
                  <a16:creationId xmlns:a16="http://schemas.microsoft.com/office/drawing/2014/main" id="{1364BFEE-9D4E-6F06-3998-34B5BED94A80}"/>
                </a:ext>
              </a:extLst>
            </p:cNvPr>
            <p:cNvSpPr/>
            <p:nvPr/>
          </p:nvSpPr>
          <p:spPr>
            <a:xfrm>
              <a:off x="4290773" y="372100"/>
              <a:ext cx="2245987" cy="1275401"/>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tr-TR" sz="2400" b="1" dirty="0"/>
                <a:t>Stres durumlarında zihinsel, fiziksel ve davranışsal tepkiler </a:t>
              </a:r>
            </a:p>
            <a:p>
              <a:pPr algn="ctr" defTabSz="1066800">
                <a:lnSpc>
                  <a:spcPct val="90000"/>
                </a:lnSpc>
                <a:spcAft>
                  <a:spcPct val="35000"/>
                </a:spcAft>
                <a:defRPr/>
              </a:pPr>
              <a:r>
                <a:rPr lang="tr-TR" sz="2400" b="1" dirty="0"/>
                <a:t>veririz.</a:t>
              </a:r>
            </a:p>
          </p:txBody>
        </p:sp>
      </p:grpSp>
      <p:grpSp>
        <p:nvGrpSpPr>
          <p:cNvPr id="21" name="15 Grup">
            <a:extLst>
              <a:ext uri="{FF2B5EF4-FFF2-40B4-BE49-F238E27FC236}">
                <a16:creationId xmlns:a16="http://schemas.microsoft.com/office/drawing/2014/main" id="{3EF7FD7F-380C-4589-7C92-4B7D4F7AB895}"/>
              </a:ext>
            </a:extLst>
          </p:cNvPr>
          <p:cNvGrpSpPr>
            <a:grpSpLocks/>
          </p:cNvGrpSpPr>
          <p:nvPr/>
        </p:nvGrpSpPr>
        <p:grpSpPr bwMode="auto">
          <a:xfrm>
            <a:off x="1346200" y="4581525"/>
            <a:ext cx="4278313" cy="2146300"/>
            <a:chOff x="3404501" y="-171078"/>
            <a:chExt cx="3992346" cy="2853286"/>
          </a:xfrm>
          <a:solidFill>
            <a:srgbClr val="D91F28"/>
          </a:solidFill>
        </p:grpSpPr>
        <p:sp>
          <p:nvSpPr>
            <p:cNvPr id="22" name="20 Oval">
              <a:extLst>
                <a:ext uri="{FF2B5EF4-FFF2-40B4-BE49-F238E27FC236}">
                  <a16:creationId xmlns:a16="http://schemas.microsoft.com/office/drawing/2014/main" id="{4D48BCE8-B7B6-4523-2C31-091E89B9D9DA}"/>
                </a:ext>
              </a:extLst>
            </p:cNvPr>
            <p:cNvSpPr/>
            <p:nvPr/>
          </p:nvSpPr>
          <p:spPr>
            <a:xfrm>
              <a:off x="3404501" y="-171078"/>
              <a:ext cx="3992346" cy="2853286"/>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Oval 4">
              <a:extLst>
                <a:ext uri="{FF2B5EF4-FFF2-40B4-BE49-F238E27FC236}">
                  <a16:creationId xmlns:a16="http://schemas.microsoft.com/office/drawing/2014/main" id="{C33D3536-0A0F-2C9C-C9FB-B2B2EA448CE0}"/>
                </a:ext>
              </a:extLst>
            </p:cNvPr>
            <p:cNvSpPr/>
            <p:nvPr/>
          </p:nvSpPr>
          <p:spPr>
            <a:xfrm>
              <a:off x="3881509" y="210908"/>
              <a:ext cx="3164249" cy="2226491"/>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tr-TR" sz="2800" b="1" dirty="0"/>
                <a:t>Stres hem iç hem de kişiler arası çatışmayı tetikler. </a:t>
              </a:r>
            </a:p>
          </p:txBody>
        </p:sp>
      </p:grpSp>
      <p:grpSp>
        <p:nvGrpSpPr>
          <p:cNvPr id="26" name="19 Grup">
            <a:extLst>
              <a:ext uri="{FF2B5EF4-FFF2-40B4-BE49-F238E27FC236}">
                <a16:creationId xmlns:a16="http://schemas.microsoft.com/office/drawing/2014/main" id="{FCE5F443-93AE-D2FE-B0FE-47AD34160DC1}"/>
              </a:ext>
            </a:extLst>
          </p:cNvPr>
          <p:cNvGrpSpPr>
            <a:grpSpLocks/>
          </p:cNvGrpSpPr>
          <p:nvPr/>
        </p:nvGrpSpPr>
        <p:grpSpPr bwMode="auto">
          <a:xfrm>
            <a:off x="73025" y="2492375"/>
            <a:ext cx="4084638" cy="2016125"/>
            <a:chOff x="4207630" y="-61163"/>
            <a:chExt cx="2476121" cy="1803741"/>
          </a:xfrm>
          <a:solidFill>
            <a:srgbClr val="002496"/>
          </a:solidFill>
        </p:grpSpPr>
        <p:sp>
          <p:nvSpPr>
            <p:cNvPr id="27" name="25 Oval">
              <a:extLst>
                <a:ext uri="{FF2B5EF4-FFF2-40B4-BE49-F238E27FC236}">
                  <a16:creationId xmlns:a16="http://schemas.microsoft.com/office/drawing/2014/main" id="{D970B538-A49E-9776-E8D4-2543127DDD49}"/>
                </a:ext>
              </a:extLst>
            </p:cNvPr>
            <p:cNvSpPr/>
            <p:nvPr/>
          </p:nvSpPr>
          <p:spPr>
            <a:xfrm>
              <a:off x="4207630" y="-61163"/>
              <a:ext cx="2476121" cy="1803741"/>
            </a:xfrm>
            <a:prstGeom prst="ellipse">
              <a:avLst/>
            </a:prstGeom>
            <a:solidFill>
              <a:srgbClr val="D91F28"/>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defRPr/>
              </a:pPr>
              <a:endParaRPr lang="tr-TR" dirty="0"/>
            </a:p>
          </p:txBody>
        </p:sp>
        <p:sp>
          <p:nvSpPr>
            <p:cNvPr id="28" name="Oval 4">
              <a:extLst>
                <a:ext uri="{FF2B5EF4-FFF2-40B4-BE49-F238E27FC236}">
                  <a16:creationId xmlns:a16="http://schemas.microsoft.com/office/drawing/2014/main" id="{3E286D67-F4EF-21A2-37B5-2A068F1232A9}"/>
                </a:ext>
              </a:extLst>
            </p:cNvPr>
            <p:cNvSpPr/>
            <p:nvPr/>
          </p:nvSpPr>
          <p:spPr>
            <a:xfrm>
              <a:off x="4446955" y="266919"/>
              <a:ext cx="2007968" cy="1275401"/>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tr-TR" sz="2000" b="1" dirty="0"/>
                <a:t>Stres duygusunu değil onu açığa çıkaran kaynakları yönettiğimizde stresle mücadele edebiliriz.</a:t>
              </a:r>
            </a:p>
          </p:txBody>
        </p:sp>
      </p:grpSp>
    </p:spTree>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a:extLst>
              <a:ext uri="{FF2B5EF4-FFF2-40B4-BE49-F238E27FC236}">
                <a16:creationId xmlns:a16="http://schemas.microsoft.com/office/drawing/2014/main" id="{E63F361F-53B6-0646-9905-4633C4A34800}"/>
              </a:ext>
            </a:extLst>
          </p:cNvPr>
          <p:cNvGrpSpPr/>
          <p:nvPr/>
        </p:nvGrpSpPr>
        <p:grpSpPr>
          <a:xfrm>
            <a:off x="7276937" y="140696"/>
            <a:ext cx="4505691" cy="6528664"/>
            <a:chOff x="4060825" y="1827213"/>
            <a:chExt cx="2416175" cy="3717925"/>
          </a:xfrm>
          <a:solidFill>
            <a:srgbClr val="FFFF00"/>
          </a:solidFill>
          <a:effectLst/>
        </p:grpSpPr>
        <p:sp>
          <p:nvSpPr>
            <p:cNvPr id="43" name="Freeform 6">
              <a:extLst>
                <a:ext uri="{FF2B5EF4-FFF2-40B4-BE49-F238E27FC236}">
                  <a16:creationId xmlns:a16="http://schemas.microsoft.com/office/drawing/2014/main" id="{832A0E4B-2388-FC9F-B75B-2C0B80B0C7C6}"/>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4" name="Rectangle 7">
              <a:extLst>
                <a:ext uri="{FF2B5EF4-FFF2-40B4-BE49-F238E27FC236}">
                  <a16:creationId xmlns:a16="http://schemas.microsoft.com/office/drawing/2014/main" id="{DCB37FCD-4DB9-D4C5-E2F1-17C3E56AA1F8}"/>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sp>
        <p:nvSpPr>
          <p:cNvPr id="92163" name="Rectangle 2">
            <a:extLst>
              <a:ext uri="{FF2B5EF4-FFF2-40B4-BE49-F238E27FC236}">
                <a16:creationId xmlns:a16="http://schemas.microsoft.com/office/drawing/2014/main" id="{DE5FB6D5-8575-C1AB-EC70-7E9FA00CFE70}"/>
              </a:ext>
            </a:extLst>
          </p:cNvPr>
          <p:cNvSpPr>
            <a:spLocks noGrp="1"/>
          </p:cNvSpPr>
          <p:nvPr>
            <p:ph type="title"/>
          </p:nvPr>
        </p:nvSpPr>
        <p:spPr>
          <a:xfrm>
            <a:off x="468313" y="3576638"/>
            <a:ext cx="8632825" cy="3384550"/>
          </a:xfrm>
        </p:spPr>
        <p:txBody>
          <a:bodyPr/>
          <a:lstStyle/>
          <a:p>
            <a:pPr algn="l"/>
            <a:r>
              <a:rPr lang="tr-TR" altLang="tr-TR" sz="8800" b="1">
                <a:solidFill>
                  <a:srgbClr val="FFFF00"/>
                </a:solidFill>
                <a:cs typeface="Arial" panose="020B0604020202020204" pitchFamily="34" charset="0"/>
              </a:rPr>
              <a:t>Stres</a:t>
            </a:r>
            <a:br>
              <a:rPr lang="tr-TR" altLang="tr-TR" sz="8800" b="1">
                <a:solidFill>
                  <a:srgbClr val="FFFF00"/>
                </a:solidFill>
                <a:cs typeface="Arial" panose="020B0604020202020204" pitchFamily="34" charset="0"/>
              </a:rPr>
            </a:br>
            <a:r>
              <a:rPr lang="tr-TR" altLang="tr-TR" sz="8800" b="1">
                <a:solidFill>
                  <a:srgbClr val="FFFF00"/>
                </a:solidFill>
                <a:cs typeface="Arial" panose="020B0604020202020204" pitchFamily="34" charset="0"/>
              </a:rPr>
              <a:t>       Belirtileri?</a:t>
            </a:r>
            <a:endParaRPr lang="en-US" altLang="tr-TR" sz="8800" b="1">
              <a:solidFill>
                <a:schemeClr val="bg1"/>
              </a:solidFill>
              <a:cs typeface="Arial" panose="020B0604020202020204" pitchFamily="34" charset="0"/>
            </a:endParaRPr>
          </a:p>
        </p:txBody>
      </p:sp>
      <p:grpSp>
        <p:nvGrpSpPr>
          <p:cNvPr id="3" name="Group 7">
            <a:extLst>
              <a:ext uri="{FF2B5EF4-FFF2-40B4-BE49-F238E27FC236}">
                <a16:creationId xmlns:a16="http://schemas.microsoft.com/office/drawing/2014/main" id="{4AF24C06-DC71-E107-8549-8773A5637403}"/>
              </a:ext>
            </a:extLst>
          </p:cNvPr>
          <p:cNvGrpSpPr/>
          <p:nvPr/>
        </p:nvGrpSpPr>
        <p:grpSpPr>
          <a:xfrm>
            <a:off x="9832339" y="3356992"/>
            <a:ext cx="1925979" cy="3220974"/>
            <a:chOff x="4060825" y="1827213"/>
            <a:chExt cx="2416175" cy="3717925"/>
          </a:xfrm>
          <a:solidFill>
            <a:srgbClr val="0070C0"/>
          </a:solidFill>
          <a:effectLst/>
        </p:grpSpPr>
        <p:sp>
          <p:nvSpPr>
            <p:cNvPr id="5" name="Freeform 6">
              <a:extLst>
                <a:ext uri="{FF2B5EF4-FFF2-40B4-BE49-F238E27FC236}">
                  <a16:creationId xmlns:a16="http://schemas.microsoft.com/office/drawing/2014/main" id="{E7A0F71F-12EE-BCEE-9A05-F04A94C61EEA}"/>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6" name="Rectangle 7">
              <a:extLst>
                <a:ext uri="{FF2B5EF4-FFF2-40B4-BE49-F238E27FC236}">
                  <a16:creationId xmlns:a16="http://schemas.microsoft.com/office/drawing/2014/main" id="{0C09CD8F-F498-8FC6-85C7-880A4DC1C7B4}"/>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 name="Group 16">
            <a:extLst>
              <a:ext uri="{FF2B5EF4-FFF2-40B4-BE49-F238E27FC236}">
                <a16:creationId xmlns:a16="http://schemas.microsoft.com/office/drawing/2014/main" id="{9ED8D5D6-8E6D-58F0-6780-050D9905921E}"/>
              </a:ext>
            </a:extLst>
          </p:cNvPr>
          <p:cNvGrpSpPr/>
          <p:nvPr/>
        </p:nvGrpSpPr>
        <p:grpSpPr>
          <a:xfrm>
            <a:off x="8268181" y="911844"/>
            <a:ext cx="2537988" cy="4272065"/>
            <a:chOff x="4060825" y="1827213"/>
            <a:chExt cx="2416175" cy="3717925"/>
          </a:xfrm>
          <a:solidFill>
            <a:srgbClr val="FF0000"/>
          </a:solidFill>
          <a:effectLst>
            <a:outerShdw blurRad="50800" dist="38100" dir="2700000" algn="tl" rotWithShape="0">
              <a:prstClr val="black">
                <a:alpha val="40000"/>
              </a:prstClr>
            </a:outerShdw>
          </a:effectLst>
        </p:grpSpPr>
        <p:sp>
          <p:nvSpPr>
            <p:cNvPr id="18" name="Freeform 6">
              <a:extLst>
                <a:ext uri="{FF2B5EF4-FFF2-40B4-BE49-F238E27FC236}">
                  <a16:creationId xmlns:a16="http://schemas.microsoft.com/office/drawing/2014/main" id="{D05B1162-F441-3D52-F422-08BAF5A026F4}"/>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sp>
          <p:nvSpPr>
            <p:cNvPr id="19" name="Rectangle 7">
              <a:extLst>
                <a:ext uri="{FF2B5EF4-FFF2-40B4-BE49-F238E27FC236}">
                  <a16:creationId xmlns:a16="http://schemas.microsoft.com/office/drawing/2014/main" id="{B06A0220-79D0-E9E4-E247-A87BED803B3A}"/>
                </a:ext>
              </a:extLst>
            </p:cNvPr>
            <p:cNvSpPr>
              <a:spLocks noChangeArrowheads="1"/>
            </p:cNvSpPr>
            <p:nvPr/>
          </p:nvSpPr>
          <p:spPr bwMode="auto">
            <a:xfrm>
              <a:off x="4995863" y="4989513"/>
              <a:ext cx="554038" cy="555625"/>
            </a:xfrm>
            <a:prstGeom prst="rect">
              <a:avLst/>
            </a:pr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grpSp>
      <p:grpSp>
        <p:nvGrpSpPr>
          <p:cNvPr id="7" name="Group 35">
            <a:extLst>
              <a:ext uri="{FF2B5EF4-FFF2-40B4-BE49-F238E27FC236}">
                <a16:creationId xmlns:a16="http://schemas.microsoft.com/office/drawing/2014/main" id="{38C45931-BB5E-E5D3-8526-617BF8474AC0}"/>
              </a:ext>
            </a:extLst>
          </p:cNvPr>
          <p:cNvGrpSpPr/>
          <p:nvPr/>
        </p:nvGrpSpPr>
        <p:grpSpPr>
          <a:xfrm>
            <a:off x="10264065" y="3713969"/>
            <a:ext cx="1194754" cy="2140164"/>
            <a:chOff x="4060825" y="1827213"/>
            <a:chExt cx="2416175" cy="3717925"/>
          </a:xfrm>
          <a:solidFill>
            <a:srgbClr val="FFFF00"/>
          </a:solidFill>
          <a:effectLst/>
        </p:grpSpPr>
        <p:sp>
          <p:nvSpPr>
            <p:cNvPr id="37" name="Freeform 6">
              <a:extLst>
                <a:ext uri="{FF2B5EF4-FFF2-40B4-BE49-F238E27FC236}">
                  <a16:creationId xmlns:a16="http://schemas.microsoft.com/office/drawing/2014/main" id="{39D97396-1F5C-83A1-F6F9-D73ABC9240B8}"/>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38" name="Rectangle 7">
              <a:extLst>
                <a:ext uri="{FF2B5EF4-FFF2-40B4-BE49-F238E27FC236}">
                  <a16:creationId xmlns:a16="http://schemas.microsoft.com/office/drawing/2014/main" id="{D7FF9EA3-A61C-92DD-51AF-A8E5ABA711D0}"/>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cxnSp>
        <p:nvCxnSpPr>
          <p:cNvPr id="49" name="Straight Connector 48">
            <a:extLst>
              <a:ext uri="{FF2B5EF4-FFF2-40B4-BE49-F238E27FC236}">
                <a16:creationId xmlns:a16="http://schemas.microsoft.com/office/drawing/2014/main" id="{A47B3D2A-DF40-C105-357A-3C0D63A52F79}"/>
              </a:ext>
            </a:extLst>
          </p:cNvPr>
          <p:cNvCxnSpPr/>
          <p:nvPr/>
        </p:nvCxnSpPr>
        <p:spPr>
          <a:xfrm>
            <a:off x="0" y="4005263"/>
            <a:ext cx="794543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48">
            <a:extLst>
              <a:ext uri="{FF2B5EF4-FFF2-40B4-BE49-F238E27FC236}">
                <a16:creationId xmlns:a16="http://schemas.microsoft.com/office/drawing/2014/main" id="{355A2FB0-CE2A-7B27-4005-3570BF4096B9}"/>
              </a:ext>
            </a:extLst>
          </p:cNvPr>
          <p:cNvCxnSpPr/>
          <p:nvPr/>
        </p:nvCxnSpPr>
        <p:spPr>
          <a:xfrm>
            <a:off x="0" y="6813550"/>
            <a:ext cx="1188085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8" name="Group 35">
            <a:extLst>
              <a:ext uri="{FF2B5EF4-FFF2-40B4-BE49-F238E27FC236}">
                <a16:creationId xmlns:a16="http://schemas.microsoft.com/office/drawing/2014/main" id="{65EB5A4C-0BB9-CBC8-0077-82E67D580839}"/>
              </a:ext>
            </a:extLst>
          </p:cNvPr>
          <p:cNvGrpSpPr/>
          <p:nvPr/>
        </p:nvGrpSpPr>
        <p:grpSpPr>
          <a:xfrm>
            <a:off x="8344909" y="2459288"/>
            <a:ext cx="1050738" cy="2265863"/>
            <a:chOff x="4060825" y="1827213"/>
            <a:chExt cx="2416175" cy="3717925"/>
          </a:xfrm>
          <a:solidFill>
            <a:srgbClr val="7030A0"/>
          </a:solidFill>
          <a:effectLst/>
        </p:grpSpPr>
        <p:sp>
          <p:nvSpPr>
            <p:cNvPr id="40" name="Freeform 6">
              <a:extLst>
                <a:ext uri="{FF2B5EF4-FFF2-40B4-BE49-F238E27FC236}">
                  <a16:creationId xmlns:a16="http://schemas.microsoft.com/office/drawing/2014/main" id="{26C8966F-0FAB-D019-06ED-F668F84EFE4F}"/>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41" name="Rectangle 7">
              <a:extLst>
                <a:ext uri="{FF2B5EF4-FFF2-40B4-BE49-F238E27FC236}">
                  <a16:creationId xmlns:a16="http://schemas.microsoft.com/office/drawing/2014/main" id="{91AFA7A9-C4FE-11F6-FA32-53DECD290C04}"/>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grpSp>
        <p:nvGrpSpPr>
          <p:cNvPr id="9" name="Group 35">
            <a:extLst>
              <a:ext uri="{FF2B5EF4-FFF2-40B4-BE49-F238E27FC236}">
                <a16:creationId xmlns:a16="http://schemas.microsoft.com/office/drawing/2014/main" id="{04218E9D-138E-CFAB-8C2E-18C2A2F519B0}"/>
              </a:ext>
            </a:extLst>
          </p:cNvPr>
          <p:cNvGrpSpPr/>
          <p:nvPr/>
        </p:nvGrpSpPr>
        <p:grpSpPr>
          <a:xfrm>
            <a:off x="8546506" y="2719475"/>
            <a:ext cx="647564" cy="1357615"/>
            <a:chOff x="4060825" y="1827213"/>
            <a:chExt cx="2416175" cy="3717925"/>
          </a:xfrm>
          <a:solidFill>
            <a:srgbClr val="FFFF00"/>
          </a:solidFill>
          <a:effectLst/>
        </p:grpSpPr>
        <p:sp>
          <p:nvSpPr>
            <p:cNvPr id="63" name="Freeform 6">
              <a:extLst>
                <a:ext uri="{FF2B5EF4-FFF2-40B4-BE49-F238E27FC236}">
                  <a16:creationId xmlns:a16="http://schemas.microsoft.com/office/drawing/2014/main" id="{65FB0FCD-6109-711D-9959-E9AC0CCEF7DC}"/>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64" name="Rectangle 7">
              <a:extLst>
                <a:ext uri="{FF2B5EF4-FFF2-40B4-BE49-F238E27FC236}">
                  <a16:creationId xmlns:a16="http://schemas.microsoft.com/office/drawing/2014/main" id="{4FF7ABED-71F1-91D8-F654-0B4F34BDA32E}"/>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spTree>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485FDC22-EFAB-824C-6E26-C9D99BCCFBB2}"/>
              </a:ext>
            </a:extLst>
          </p:cNvPr>
          <p:cNvGraphicFramePr/>
          <p:nvPr/>
        </p:nvGraphicFramePr>
        <p:xfrm>
          <a:off x="-8999" y="0"/>
          <a:ext cx="486930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3187" name="27 Dikdörtgen">
            <a:extLst>
              <a:ext uri="{FF2B5EF4-FFF2-40B4-BE49-F238E27FC236}">
                <a16:creationId xmlns:a16="http://schemas.microsoft.com/office/drawing/2014/main" id="{65D7B966-80EE-8FE5-C532-3A6BA0D28AFE}"/>
              </a:ext>
            </a:extLst>
          </p:cNvPr>
          <p:cNvSpPr>
            <a:spLocks noChangeArrowheads="1"/>
          </p:cNvSpPr>
          <p:nvPr/>
        </p:nvSpPr>
        <p:spPr bwMode="auto">
          <a:xfrm>
            <a:off x="4932363" y="230188"/>
            <a:ext cx="6948487"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eaLnBrk="1" hangingPunct="1">
              <a:spcBef>
                <a:spcPts val="600"/>
              </a:spcBef>
              <a:spcAft>
                <a:spcPts val="600"/>
              </a:spcAft>
              <a:buFont typeface="Courier New" panose="02070309020205020404" pitchFamily="49" charset="0"/>
              <a:buChar char="o"/>
            </a:pPr>
            <a:r>
              <a:rPr lang="tr-TR" altLang="tr-TR" sz="2400">
                <a:solidFill>
                  <a:srgbClr val="FFFF00"/>
                </a:solidFill>
                <a:latin typeface="Rum Raisin" pitchFamily="2" charset="0"/>
              </a:rPr>
              <a:t>Hızlı nefes alıp verme</a:t>
            </a:r>
          </a:p>
          <a:p>
            <a:pPr eaLnBrk="1" hangingPunct="1">
              <a:spcBef>
                <a:spcPts val="600"/>
              </a:spcBef>
              <a:spcAft>
                <a:spcPts val="600"/>
              </a:spcAft>
              <a:buFont typeface="Courier New" panose="02070309020205020404" pitchFamily="49" charset="0"/>
              <a:buChar char="o"/>
            </a:pPr>
            <a:r>
              <a:rPr lang="tr-TR" altLang="tr-TR" sz="2400">
                <a:solidFill>
                  <a:srgbClr val="FFFF00"/>
                </a:solidFill>
                <a:latin typeface="Rum Raisin" pitchFamily="2" charset="0"/>
              </a:rPr>
              <a:t> Ağız kuruluğu</a:t>
            </a:r>
          </a:p>
          <a:p>
            <a:pPr eaLnBrk="1" hangingPunct="1">
              <a:spcBef>
                <a:spcPts val="600"/>
              </a:spcBef>
              <a:spcAft>
                <a:spcPts val="600"/>
              </a:spcAft>
              <a:buFont typeface="Courier New" panose="02070309020205020404" pitchFamily="49" charset="0"/>
              <a:buChar char="o"/>
            </a:pPr>
            <a:r>
              <a:rPr lang="tr-TR" altLang="tr-TR" sz="2400">
                <a:solidFill>
                  <a:srgbClr val="FFFF00"/>
                </a:solidFill>
                <a:latin typeface="Rum Raisin" pitchFamily="2" charset="0"/>
              </a:rPr>
              <a:t> Soğuk ve nemli eller</a:t>
            </a:r>
          </a:p>
          <a:p>
            <a:pPr eaLnBrk="1" hangingPunct="1">
              <a:spcBef>
                <a:spcPts val="600"/>
              </a:spcBef>
              <a:spcAft>
                <a:spcPts val="600"/>
              </a:spcAft>
              <a:buFont typeface="Courier New" panose="02070309020205020404" pitchFamily="49" charset="0"/>
              <a:buChar char="o"/>
            </a:pPr>
            <a:r>
              <a:rPr lang="tr-TR" altLang="tr-TR" sz="2400">
                <a:solidFill>
                  <a:srgbClr val="FFFF00"/>
                </a:solidFill>
                <a:latin typeface="Rum Raisin" pitchFamily="2" charset="0"/>
              </a:rPr>
              <a:t>Sıcaklık hissi</a:t>
            </a:r>
          </a:p>
          <a:p>
            <a:pPr eaLnBrk="1" hangingPunct="1">
              <a:spcBef>
                <a:spcPts val="600"/>
              </a:spcBef>
              <a:spcAft>
                <a:spcPts val="600"/>
              </a:spcAft>
              <a:buFont typeface="Courier New" panose="02070309020205020404" pitchFamily="49" charset="0"/>
              <a:buChar char="o"/>
            </a:pPr>
            <a:r>
              <a:rPr lang="tr-TR" altLang="tr-TR" sz="2400">
                <a:solidFill>
                  <a:srgbClr val="FFFF00"/>
                </a:solidFill>
                <a:latin typeface="Rum Raisin" pitchFamily="2" charset="0"/>
              </a:rPr>
              <a:t> Gergin kaslar</a:t>
            </a:r>
          </a:p>
          <a:p>
            <a:pPr eaLnBrk="1" hangingPunct="1">
              <a:spcBef>
                <a:spcPts val="600"/>
              </a:spcBef>
              <a:spcAft>
                <a:spcPts val="600"/>
              </a:spcAft>
              <a:buFont typeface="Courier New" panose="02070309020205020404" pitchFamily="49" charset="0"/>
              <a:buChar char="o"/>
            </a:pPr>
            <a:r>
              <a:rPr lang="tr-TR" altLang="tr-TR" sz="2400">
                <a:solidFill>
                  <a:srgbClr val="FFFF00"/>
                </a:solidFill>
                <a:latin typeface="Rum Raisin" pitchFamily="2" charset="0"/>
              </a:rPr>
              <a:t> Hazımsızlık</a:t>
            </a:r>
          </a:p>
          <a:p>
            <a:pPr eaLnBrk="1" hangingPunct="1">
              <a:spcBef>
                <a:spcPts val="600"/>
              </a:spcBef>
              <a:spcAft>
                <a:spcPts val="600"/>
              </a:spcAft>
              <a:buFont typeface="Courier New" panose="02070309020205020404" pitchFamily="49" charset="0"/>
              <a:buChar char="o"/>
            </a:pPr>
            <a:r>
              <a:rPr lang="tr-TR" altLang="tr-TR" sz="2400">
                <a:solidFill>
                  <a:srgbClr val="FFFF00"/>
                </a:solidFill>
                <a:latin typeface="Rum Raisin" pitchFamily="2" charset="0"/>
              </a:rPr>
              <a:t> İshal</a:t>
            </a:r>
          </a:p>
          <a:p>
            <a:pPr eaLnBrk="1" hangingPunct="1">
              <a:spcBef>
                <a:spcPts val="600"/>
              </a:spcBef>
              <a:spcAft>
                <a:spcPts val="600"/>
              </a:spcAft>
              <a:buFont typeface="Courier New" panose="02070309020205020404" pitchFamily="49" charset="0"/>
              <a:buChar char="o"/>
            </a:pPr>
            <a:r>
              <a:rPr lang="tr-TR" altLang="tr-TR" sz="2400">
                <a:solidFill>
                  <a:srgbClr val="FFFF00"/>
                </a:solidFill>
                <a:latin typeface="Rum Raisin" pitchFamily="2" charset="0"/>
              </a:rPr>
              <a:t> Kabızlık </a:t>
            </a:r>
          </a:p>
          <a:p>
            <a:pPr eaLnBrk="1" hangingPunct="1">
              <a:spcBef>
                <a:spcPts val="600"/>
              </a:spcBef>
              <a:spcAft>
                <a:spcPts val="600"/>
              </a:spcAft>
              <a:buFont typeface="Courier New" panose="02070309020205020404" pitchFamily="49" charset="0"/>
              <a:buChar char="o"/>
            </a:pPr>
            <a:r>
              <a:rPr lang="tr-TR" altLang="tr-TR" sz="2400">
                <a:solidFill>
                  <a:srgbClr val="FFFF00"/>
                </a:solidFill>
                <a:latin typeface="Rum Raisin" pitchFamily="2" charset="0"/>
              </a:rPr>
              <a:t> Nedensiz yorgunluk</a:t>
            </a:r>
          </a:p>
          <a:p>
            <a:pPr eaLnBrk="1" hangingPunct="1">
              <a:spcBef>
                <a:spcPts val="600"/>
              </a:spcBef>
              <a:spcAft>
                <a:spcPts val="600"/>
              </a:spcAft>
              <a:buFont typeface="Courier New" panose="02070309020205020404" pitchFamily="49" charset="0"/>
              <a:buChar char="o"/>
            </a:pPr>
            <a:r>
              <a:rPr lang="tr-TR" altLang="tr-TR" sz="2400">
                <a:solidFill>
                  <a:srgbClr val="FFFF00"/>
                </a:solidFill>
                <a:latin typeface="Rum Raisin" pitchFamily="2" charset="0"/>
              </a:rPr>
              <a:t> Gerginlikten kaynaklanan baş ağrısı</a:t>
            </a:r>
          </a:p>
          <a:p>
            <a:pPr eaLnBrk="1" hangingPunct="1">
              <a:spcBef>
                <a:spcPts val="600"/>
              </a:spcBef>
              <a:spcAft>
                <a:spcPts val="600"/>
              </a:spcAft>
              <a:buFont typeface="Courier New" panose="02070309020205020404" pitchFamily="49" charset="0"/>
              <a:buChar char="o"/>
            </a:pPr>
            <a:r>
              <a:rPr lang="tr-TR" altLang="tr-TR" sz="2400">
                <a:solidFill>
                  <a:srgbClr val="FFFF00"/>
                </a:solidFill>
                <a:latin typeface="Rum Raisin" pitchFamily="2" charset="0"/>
              </a:rPr>
              <a:t> Sinirsel tikler</a:t>
            </a:r>
          </a:p>
          <a:p>
            <a:pPr eaLnBrk="1" hangingPunct="1">
              <a:spcBef>
                <a:spcPts val="600"/>
              </a:spcBef>
              <a:spcAft>
                <a:spcPts val="600"/>
              </a:spcAft>
              <a:buFont typeface="Courier New" panose="02070309020205020404" pitchFamily="49" charset="0"/>
              <a:buChar char="o"/>
            </a:pPr>
            <a:r>
              <a:rPr lang="tr-TR" altLang="tr-TR" sz="2400">
                <a:solidFill>
                  <a:srgbClr val="FFFF00"/>
                </a:solidFill>
                <a:latin typeface="Rum Raisin" pitchFamily="2" charset="0"/>
              </a:rPr>
              <a:t> Yerinde rahat oturamama</a:t>
            </a:r>
          </a:p>
        </p:txBody>
      </p:sp>
    </p:spTree>
  </p:cSld>
  <p:clrMapOvr>
    <a:masterClrMapping/>
  </p:clrMapOvr>
  <p:transition spd="slow">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27 Dikdörtgen">
            <a:extLst>
              <a:ext uri="{FF2B5EF4-FFF2-40B4-BE49-F238E27FC236}">
                <a16:creationId xmlns:a16="http://schemas.microsoft.com/office/drawing/2014/main" id="{2FDB8BD9-5173-4EA0-92FB-6A6C09E09122}"/>
              </a:ext>
            </a:extLst>
          </p:cNvPr>
          <p:cNvSpPr>
            <a:spLocks noChangeArrowheads="1"/>
          </p:cNvSpPr>
          <p:nvPr/>
        </p:nvSpPr>
        <p:spPr bwMode="auto">
          <a:xfrm>
            <a:off x="4932363" y="482600"/>
            <a:ext cx="6948487"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eaLnBrk="1" hangingPunct="1">
              <a:spcBef>
                <a:spcPts val="600"/>
              </a:spcBef>
              <a:spcAft>
                <a:spcPts val="600"/>
              </a:spcAft>
              <a:buFont typeface="Courier New" panose="02070309020205020404" pitchFamily="49" charset="0"/>
              <a:buChar char="o"/>
            </a:pPr>
            <a:r>
              <a:rPr lang="tr-TR" altLang="tr-TR">
                <a:solidFill>
                  <a:srgbClr val="FFFF00"/>
                </a:solidFill>
                <a:latin typeface="Rum Raisin" pitchFamily="2" charset="0"/>
              </a:rPr>
              <a:t>Kaygılı hissetme,</a:t>
            </a:r>
          </a:p>
          <a:p>
            <a:pPr eaLnBrk="1" hangingPunct="1">
              <a:spcBef>
                <a:spcPts val="600"/>
              </a:spcBef>
              <a:spcAft>
                <a:spcPts val="600"/>
              </a:spcAft>
              <a:buFont typeface="Courier New" panose="02070309020205020404" pitchFamily="49" charset="0"/>
              <a:buChar char="o"/>
            </a:pPr>
            <a:r>
              <a:rPr lang="tr-TR" altLang="tr-TR">
                <a:solidFill>
                  <a:srgbClr val="FFFF00"/>
                </a:solidFill>
                <a:latin typeface="Rum Raisin" pitchFamily="2" charset="0"/>
              </a:rPr>
              <a:t>Güçsüz hissetme,</a:t>
            </a:r>
          </a:p>
          <a:p>
            <a:pPr eaLnBrk="1" hangingPunct="1">
              <a:spcBef>
                <a:spcPts val="600"/>
              </a:spcBef>
              <a:spcAft>
                <a:spcPts val="600"/>
              </a:spcAft>
              <a:buFont typeface="Courier New" panose="02070309020205020404" pitchFamily="49" charset="0"/>
              <a:buChar char="o"/>
            </a:pPr>
            <a:r>
              <a:rPr lang="tr-TR" altLang="tr-TR">
                <a:solidFill>
                  <a:srgbClr val="FFFF00"/>
                </a:solidFill>
                <a:latin typeface="Rum Raisin" pitchFamily="2" charset="0"/>
              </a:rPr>
              <a:t>Çatışmaya açık olma,</a:t>
            </a:r>
          </a:p>
          <a:p>
            <a:pPr eaLnBrk="1" hangingPunct="1">
              <a:spcBef>
                <a:spcPts val="600"/>
              </a:spcBef>
              <a:spcAft>
                <a:spcPts val="600"/>
              </a:spcAft>
              <a:buFont typeface="Courier New" panose="02070309020205020404" pitchFamily="49" charset="0"/>
              <a:buChar char="o"/>
            </a:pPr>
            <a:r>
              <a:rPr lang="tr-TR" altLang="tr-TR">
                <a:solidFill>
                  <a:srgbClr val="FFFF00"/>
                </a:solidFill>
                <a:latin typeface="Rum Raisin" pitchFamily="2" charset="0"/>
              </a:rPr>
              <a:t>Huzursuzluk,</a:t>
            </a:r>
          </a:p>
          <a:p>
            <a:pPr eaLnBrk="1" hangingPunct="1">
              <a:spcBef>
                <a:spcPts val="600"/>
              </a:spcBef>
              <a:spcAft>
                <a:spcPts val="600"/>
              </a:spcAft>
              <a:buFont typeface="Courier New" panose="02070309020205020404" pitchFamily="49" charset="0"/>
              <a:buChar char="o"/>
            </a:pPr>
            <a:r>
              <a:rPr lang="tr-TR" altLang="tr-TR">
                <a:solidFill>
                  <a:srgbClr val="FFFF00"/>
                </a:solidFill>
                <a:latin typeface="Rum Raisin" pitchFamily="2" charset="0"/>
              </a:rPr>
              <a:t>Yalnız hissetme,</a:t>
            </a:r>
          </a:p>
          <a:p>
            <a:pPr eaLnBrk="1" hangingPunct="1">
              <a:spcBef>
                <a:spcPts val="600"/>
              </a:spcBef>
              <a:spcAft>
                <a:spcPts val="600"/>
              </a:spcAft>
              <a:buFont typeface="Courier New" panose="02070309020205020404" pitchFamily="49" charset="0"/>
              <a:buChar char="o"/>
            </a:pPr>
            <a:r>
              <a:rPr lang="tr-TR" altLang="tr-TR">
                <a:solidFill>
                  <a:srgbClr val="FFFF00"/>
                </a:solidFill>
                <a:latin typeface="Rum Raisin" pitchFamily="2" charset="0"/>
              </a:rPr>
              <a:t>Duygululuk hali ağlamaya yatkınlık,</a:t>
            </a:r>
          </a:p>
          <a:p>
            <a:pPr eaLnBrk="1" hangingPunct="1">
              <a:spcBef>
                <a:spcPts val="600"/>
              </a:spcBef>
              <a:spcAft>
                <a:spcPts val="600"/>
              </a:spcAft>
              <a:buFont typeface="Courier New" panose="02070309020205020404" pitchFamily="49" charset="0"/>
              <a:buChar char="o"/>
            </a:pPr>
            <a:r>
              <a:rPr lang="tr-TR" altLang="tr-TR">
                <a:solidFill>
                  <a:srgbClr val="FFFF00"/>
                </a:solidFill>
                <a:latin typeface="Rum Raisin" pitchFamily="2" charset="0"/>
              </a:rPr>
              <a:t>Sinirlilik ya da kontrolsüzlük duygusu, </a:t>
            </a:r>
          </a:p>
          <a:p>
            <a:pPr eaLnBrk="1" hangingPunct="1">
              <a:spcBef>
                <a:spcPts val="600"/>
              </a:spcBef>
              <a:spcAft>
                <a:spcPts val="600"/>
              </a:spcAft>
              <a:buFont typeface="Courier New" panose="02070309020205020404" pitchFamily="49" charset="0"/>
              <a:buChar char="o"/>
            </a:pPr>
            <a:r>
              <a:rPr lang="tr-TR" altLang="tr-TR">
                <a:solidFill>
                  <a:srgbClr val="FFFF00"/>
                </a:solidFill>
                <a:latin typeface="Rum Raisin" pitchFamily="2" charset="0"/>
              </a:rPr>
              <a:t>Baskı altında hissetme</a:t>
            </a:r>
          </a:p>
          <a:p>
            <a:pPr eaLnBrk="1" hangingPunct="1">
              <a:spcBef>
                <a:spcPts val="600"/>
              </a:spcBef>
              <a:spcAft>
                <a:spcPts val="600"/>
              </a:spcAft>
              <a:buFont typeface="Courier New" panose="02070309020205020404" pitchFamily="49" charset="0"/>
              <a:buChar char="o"/>
            </a:pPr>
            <a:r>
              <a:rPr lang="tr-TR" altLang="tr-TR">
                <a:solidFill>
                  <a:srgbClr val="FFFF00"/>
                </a:solidFill>
                <a:latin typeface="Rum Raisin" pitchFamily="2" charset="0"/>
              </a:rPr>
              <a:t>Depresif hissetme</a:t>
            </a:r>
          </a:p>
        </p:txBody>
      </p:sp>
      <p:graphicFrame>
        <p:nvGraphicFramePr>
          <p:cNvPr id="4" name="Diyagram 3">
            <a:extLst>
              <a:ext uri="{FF2B5EF4-FFF2-40B4-BE49-F238E27FC236}">
                <a16:creationId xmlns:a16="http://schemas.microsoft.com/office/drawing/2014/main" id="{46507B1D-D9AD-16C1-5517-294498A64419}"/>
              </a:ext>
            </a:extLst>
          </p:cNvPr>
          <p:cNvGraphicFramePr/>
          <p:nvPr/>
        </p:nvGraphicFramePr>
        <p:xfrm>
          <a:off x="-8999" y="0"/>
          <a:ext cx="486930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27 Dikdörtgen">
            <a:extLst>
              <a:ext uri="{FF2B5EF4-FFF2-40B4-BE49-F238E27FC236}">
                <a16:creationId xmlns:a16="http://schemas.microsoft.com/office/drawing/2014/main" id="{3D0F9A2B-7E29-2838-713F-47FA193201E7}"/>
              </a:ext>
            </a:extLst>
          </p:cNvPr>
          <p:cNvSpPr>
            <a:spLocks noChangeArrowheads="1"/>
          </p:cNvSpPr>
          <p:nvPr/>
        </p:nvSpPr>
        <p:spPr bwMode="auto">
          <a:xfrm>
            <a:off x="4932363" y="230188"/>
            <a:ext cx="6948487"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eaLnBrk="1" hangingPunct="1">
              <a:spcBef>
                <a:spcPts val="600"/>
              </a:spcBef>
              <a:spcAft>
                <a:spcPts val="600"/>
              </a:spcAft>
              <a:buFont typeface="Courier New" panose="02070309020205020404" pitchFamily="49" charset="0"/>
              <a:buChar char="o"/>
            </a:pPr>
            <a:r>
              <a:rPr lang="tr-TR" altLang="tr-TR" sz="3600">
                <a:solidFill>
                  <a:srgbClr val="FFFF00"/>
                </a:solidFill>
                <a:latin typeface="Rum Raisin" pitchFamily="2" charset="0"/>
              </a:rPr>
              <a:t>Düşünce organizasyonunda sorun yaşamak, </a:t>
            </a:r>
          </a:p>
          <a:p>
            <a:pPr eaLnBrk="1" hangingPunct="1">
              <a:spcBef>
                <a:spcPts val="600"/>
              </a:spcBef>
              <a:spcAft>
                <a:spcPts val="600"/>
              </a:spcAft>
              <a:buFont typeface="Courier New" panose="02070309020205020404" pitchFamily="49" charset="0"/>
              <a:buChar char="o"/>
            </a:pPr>
            <a:r>
              <a:rPr lang="tr-TR" altLang="tr-TR" sz="3600">
                <a:solidFill>
                  <a:srgbClr val="FFFF00"/>
                </a:solidFill>
                <a:latin typeface="Rum Raisin" pitchFamily="2" charset="0"/>
              </a:rPr>
              <a:t>Başlayamamak,</a:t>
            </a:r>
          </a:p>
          <a:p>
            <a:pPr eaLnBrk="1" hangingPunct="1">
              <a:spcBef>
                <a:spcPts val="600"/>
              </a:spcBef>
              <a:spcAft>
                <a:spcPts val="600"/>
              </a:spcAft>
              <a:buFont typeface="Courier New" panose="02070309020205020404" pitchFamily="49" charset="0"/>
              <a:buChar char="o"/>
            </a:pPr>
            <a:r>
              <a:rPr lang="tr-TR" altLang="tr-TR" sz="3600">
                <a:solidFill>
                  <a:srgbClr val="FFFF00"/>
                </a:solidFill>
                <a:latin typeface="Rum Raisin" pitchFamily="2" charset="0"/>
              </a:rPr>
              <a:t>Erteleme, öteleme,</a:t>
            </a:r>
          </a:p>
          <a:p>
            <a:pPr eaLnBrk="1" hangingPunct="1">
              <a:spcBef>
                <a:spcPts val="600"/>
              </a:spcBef>
              <a:spcAft>
                <a:spcPts val="600"/>
              </a:spcAft>
              <a:buFont typeface="Courier New" panose="02070309020205020404" pitchFamily="49" charset="0"/>
              <a:buChar char="o"/>
            </a:pPr>
            <a:r>
              <a:rPr lang="tr-TR" altLang="tr-TR" sz="3600">
                <a:solidFill>
                  <a:srgbClr val="FFFF00"/>
                </a:solidFill>
                <a:latin typeface="Rum Raisin" pitchFamily="2" charset="0"/>
              </a:rPr>
              <a:t>Konsantrasyon güçlüğü, </a:t>
            </a:r>
          </a:p>
          <a:p>
            <a:pPr eaLnBrk="1" hangingPunct="1">
              <a:spcBef>
                <a:spcPts val="600"/>
              </a:spcBef>
              <a:spcAft>
                <a:spcPts val="600"/>
              </a:spcAft>
              <a:buFont typeface="Courier New" panose="02070309020205020404" pitchFamily="49" charset="0"/>
              <a:buChar char="o"/>
            </a:pPr>
            <a:r>
              <a:rPr lang="tr-TR" altLang="tr-TR" sz="3600">
                <a:solidFill>
                  <a:srgbClr val="FFFF00"/>
                </a:solidFill>
                <a:latin typeface="Rum Raisin" pitchFamily="2" charset="0"/>
              </a:rPr>
              <a:t>Unutkanlık, </a:t>
            </a:r>
          </a:p>
          <a:p>
            <a:pPr eaLnBrk="1" hangingPunct="1">
              <a:spcBef>
                <a:spcPts val="600"/>
              </a:spcBef>
              <a:spcAft>
                <a:spcPts val="600"/>
              </a:spcAft>
              <a:buFont typeface="Courier New" panose="02070309020205020404" pitchFamily="49" charset="0"/>
              <a:buChar char="o"/>
            </a:pPr>
            <a:r>
              <a:rPr lang="tr-TR" altLang="tr-TR" sz="3600">
                <a:solidFill>
                  <a:srgbClr val="FFFF00"/>
                </a:solidFill>
                <a:latin typeface="Rum Raisin" pitchFamily="2" charset="0"/>
              </a:rPr>
              <a:t>Kontrolsüzlük, </a:t>
            </a:r>
          </a:p>
          <a:p>
            <a:pPr eaLnBrk="1" hangingPunct="1">
              <a:spcBef>
                <a:spcPts val="600"/>
              </a:spcBef>
              <a:spcAft>
                <a:spcPts val="600"/>
              </a:spcAft>
              <a:buFont typeface="Courier New" panose="02070309020205020404" pitchFamily="49" charset="0"/>
              <a:buChar char="o"/>
            </a:pPr>
            <a:r>
              <a:rPr lang="tr-TR" altLang="tr-TR" sz="3600">
                <a:solidFill>
                  <a:srgbClr val="FFFF00"/>
                </a:solidFill>
                <a:latin typeface="Rum Raisin" pitchFamily="2" charset="0"/>
              </a:rPr>
              <a:t>Karar vermede güçlük yaşamak</a:t>
            </a:r>
          </a:p>
          <a:p>
            <a:pPr eaLnBrk="1" hangingPunct="1">
              <a:spcBef>
                <a:spcPts val="600"/>
              </a:spcBef>
              <a:spcAft>
                <a:spcPts val="600"/>
              </a:spcAft>
              <a:buFont typeface="Courier New" panose="02070309020205020404" pitchFamily="49" charset="0"/>
              <a:buChar char="o"/>
            </a:pPr>
            <a:r>
              <a:rPr lang="tr-TR" altLang="tr-TR" sz="3600">
                <a:solidFill>
                  <a:srgbClr val="FFFF00"/>
                </a:solidFill>
                <a:latin typeface="Rum Raisin" pitchFamily="2" charset="0"/>
              </a:rPr>
              <a:t>Sık hata yapmak</a:t>
            </a:r>
          </a:p>
        </p:txBody>
      </p:sp>
      <p:graphicFrame>
        <p:nvGraphicFramePr>
          <p:cNvPr id="4" name="Diyagram 3">
            <a:extLst>
              <a:ext uri="{FF2B5EF4-FFF2-40B4-BE49-F238E27FC236}">
                <a16:creationId xmlns:a16="http://schemas.microsoft.com/office/drawing/2014/main" id="{07900C24-0B87-11B2-9133-31208C40DFBC}"/>
              </a:ext>
            </a:extLst>
          </p:cNvPr>
          <p:cNvGraphicFramePr/>
          <p:nvPr/>
        </p:nvGraphicFramePr>
        <p:xfrm>
          <a:off x="-8999" y="0"/>
          <a:ext cx="486930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27 Dikdörtgen">
            <a:extLst>
              <a:ext uri="{FF2B5EF4-FFF2-40B4-BE49-F238E27FC236}">
                <a16:creationId xmlns:a16="http://schemas.microsoft.com/office/drawing/2014/main" id="{35BC2A5B-AB47-A0D0-92BD-ED2EE55720C2}"/>
              </a:ext>
            </a:extLst>
          </p:cNvPr>
          <p:cNvSpPr>
            <a:spLocks noChangeArrowheads="1"/>
          </p:cNvSpPr>
          <p:nvPr/>
        </p:nvSpPr>
        <p:spPr bwMode="auto">
          <a:xfrm>
            <a:off x="4932363" y="376238"/>
            <a:ext cx="6948487"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aiandra GD" panose="020E0502030308020204" pitchFamily="34" charset="0"/>
              </a:defRPr>
            </a:lvl1pPr>
            <a:lvl2pPr marL="742950" indent="-285750">
              <a:spcBef>
                <a:spcPct val="20000"/>
              </a:spcBef>
              <a:buFont typeface="Arial" panose="020B0604020202020204" pitchFamily="34" charset="0"/>
              <a:buChar char="–"/>
              <a:defRPr sz="2800">
                <a:solidFill>
                  <a:schemeClr val="tx1"/>
                </a:solidFill>
                <a:latin typeface="Maiandra GD" panose="020E0502030308020204" pitchFamily="34" charset="0"/>
              </a:defRPr>
            </a:lvl2pPr>
            <a:lvl3pPr marL="1143000" indent="-228600">
              <a:spcBef>
                <a:spcPct val="20000"/>
              </a:spcBef>
              <a:buFont typeface="Arial" panose="020B0604020202020204" pitchFamily="34" charset="0"/>
              <a:buChar char="•"/>
              <a:defRPr sz="2400">
                <a:solidFill>
                  <a:schemeClr val="tx1"/>
                </a:solidFill>
                <a:latin typeface="Maiandra GD" panose="020E0502030308020204" pitchFamily="34" charset="0"/>
              </a:defRPr>
            </a:lvl3pPr>
            <a:lvl4pPr marL="1600200" indent="-228600">
              <a:spcBef>
                <a:spcPct val="20000"/>
              </a:spcBef>
              <a:buFont typeface="Arial" panose="020B0604020202020204" pitchFamily="34" charset="0"/>
              <a:buChar char="–"/>
              <a:defRPr sz="2000">
                <a:solidFill>
                  <a:schemeClr val="tx1"/>
                </a:solidFill>
                <a:latin typeface="Maiandra GD" panose="020E0502030308020204" pitchFamily="34" charset="0"/>
              </a:defRPr>
            </a:lvl4pPr>
            <a:lvl5pPr marL="2057400" indent="-228600">
              <a:spcBef>
                <a:spcPct val="20000"/>
              </a:spcBef>
              <a:buFont typeface="Arial" panose="020B0604020202020204" pitchFamily="34" charset="0"/>
              <a:buChar char="»"/>
              <a:defRPr sz="2000">
                <a:solidFill>
                  <a:schemeClr val="tx1"/>
                </a:solidFill>
                <a:latin typeface="Maiandra GD" panose="020E0502030308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aiandra GD" panose="020E0502030308020204" pitchFamily="34" charset="0"/>
              </a:defRPr>
            </a:lvl9pPr>
          </a:lstStyle>
          <a:p>
            <a:pPr eaLnBrk="1" hangingPunct="1">
              <a:spcBef>
                <a:spcPts val="600"/>
              </a:spcBef>
              <a:spcAft>
                <a:spcPts val="600"/>
              </a:spcAft>
              <a:buFont typeface="Courier New" panose="02070309020205020404" pitchFamily="49" charset="0"/>
              <a:buChar char="o"/>
            </a:pPr>
            <a:r>
              <a:rPr lang="tr-TR" altLang="tr-TR" sz="3100">
                <a:solidFill>
                  <a:srgbClr val="FFFF00"/>
                </a:solidFill>
                <a:latin typeface="Rum Raisin" pitchFamily="2" charset="0"/>
              </a:rPr>
              <a:t>Bağımlılığa yatkınlık (Teknoloji, alkol, ilaç ya da yemek gibi), </a:t>
            </a:r>
          </a:p>
          <a:p>
            <a:pPr eaLnBrk="1" hangingPunct="1">
              <a:spcBef>
                <a:spcPts val="600"/>
              </a:spcBef>
              <a:spcAft>
                <a:spcPts val="600"/>
              </a:spcAft>
              <a:buFont typeface="Courier New" panose="02070309020205020404" pitchFamily="49" charset="0"/>
              <a:buChar char="o"/>
            </a:pPr>
            <a:r>
              <a:rPr lang="tr-TR" altLang="tr-TR" sz="3100">
                <a:solidFill>
                  <a:srgbClr val="FFFF00"/>
                </a:solidFill>
                <a:latin typeface="Rum Raisin" pitchFamily="2" charset="0"/>
              </a:rPr>
              <a:t>Uykusuzluk ya da aşırı uyuma, </a:t>
            </a:r>
          </a:p>
          <a:p>
            <a:pPr eaLnBrk="1" hangingPunct="1">
              <a:spcBef>
                <a:spcPts val="600"/>
              </a:spcBef>
              <a:spcAft>
                <a:spcPts val="600"/>
              </a:spcAft>
              <a:buFont typeface="Courier New" panose="02070309020205020404" pitchFamily="49" charset="0"/>
              <a:buChar char="o"/>
            </a:pPr>
            <a:r>
              <a:rPr lang="tr-TR" altLang="tr-TR" sz="3100">
                <a:solidFill>
                  <a:srgbClr val="FFFF00"/>
                </a:solidFill>
                <a:latin typeface="Rum Raisin" pitchFamily="2" charset="0"/>
              </a:rPr>
              <a:t>Gevşeme ya da sakinleşme açısından güçlükler,</a:t>
            </a:r>
          </a:p>
          <a:p>
            <a:pPr eaLnBrk="1" hangingPunct="1">
              <a:spcBef>
                <a:spcPts val="600"/>
              </a:spcBef>
              <a:spcAft>
                <a:spcPts val="600"/>
              </a:spcAft>
              <a:buFont typeface="Courier New" panose="02070309020205020404" pitchFamily="49" charset="0"/>
              <a:buChar char="o"/>
            </a:pPr>
            <a:r>
              <a:rPr lang="tr-TR" altLang="tr-TR" sz="3100">
                <a:solidFill>
                  <a:srgbClr val="FFFF00"/>
                </a:solidFill>
                <a:latin typeface="Rum Raisin" pitchFamily="2" charset="0"/>
              </a:rPr>
              <a:t>Aşırı yemek yemek yada hiç yememek</a:t>
            </a:r>
          </a:p>
          <a:p>
            <a:pPr eaLnBrk="1" hangingPunct="1">
              <a:spcBef>
                <a:spcPts val="600"/>
              </a:spcBef>
              <a:spcAft>
                <a:spcPts val="600"/>
              </a:spcAft>
              <a:buFont typeface="Courier New" panose="02070309020205020404" pitchFamily="49" charset="0"/>
              <a:buChar char="o"/>
            </a:pPr>
            <a:r>
              <a:rPr lang="tr-TR" altLang="tr-TR" sz="3100">
                <a:solidFill>
                  <a:srgbClr val="FFFF00"/>
                </a:solidFill>
                <a:latin typeface="Rum Raisin" pitchFamily="2" charset="0"/>
              </a:rPr>
              <a:t>Sosyal ortamlardan kaçınma, sosyal izolasyon</a:t>
            </a:r>
          </a:p>
          <a:p>
            <a:pPr eaLnBrk="1" hangingPunct="1">
              <a:spcBef>
                <a:spcPts val="600"/>
              </a:spcBef>
              <a:spcAft>
                <a:spcPts val="600"/>
              </a:spcAft>
              <a:buFont typeface="Courier New" panose="02070309020205020404" pitchFamily="49" charset="0"/>
              <a:buChar char="o"/>
            </a:pPr>
            <a:r>
              <a:rPr lang="tr-TR" altLang="tr-TR" sz="3100">
                <a:solidFill>
                  <a:srgbClr val="FFFF00"/>
                </a:solidFill>
                <a:latin typeface="Rum Raisin" pitchFamily="2" charset="0"/>
              </a:rPr>
              <a:t>Sakarlık veya kazalara yatkınlık,</a:t>
            </a:r>
          </a:p>
          <a:p>
            <a:pPr eaLnBrk="1" hangingPunct="1">
              <a:spcBef>
                <a:spcPts val="600"/>
              </a:spcBef>
              <a:spcAft>
                <a:spcPts val="600"/>
              </a:spcAft>
              <a:buFont typeface="Courier New" panose="02070309020205020404" pitchFamily="49" charset="0"/>
              <a:buChar char="o"/>
            </a:pPr>
            <a:r>
              <a:rPr lang="tr-TR" altLang="tr-TR" sz="3100">
                <a:solidFill>
                  <a:srgbClr val="FFFF00"/>
                </a:solidFill>
                <a:latin typeface="Rum Raisin" pitchFamily="2" charset="0"/>
              </a:rPr>
              <a:t>Çatışmacı bir karakter sergileme</a:t>
            </a:r>
          </a:p>
          <a:p>
            <a:pPr eaLnBrk="1" hangingPunct="1">
              <a:spcBef>
                <a:spcPts val="600"/>
              </a:spcBef>
              <a:spcAft>
                <a:spcPts val="600"/>
              </a:spcAft>
              <a:buFont typeface="Courier New" panose="02070309020205020404" pitchFamily="49" charset="0"/>
              <a:buChar char="o"/>
            </a:pPr>
            <a:r>
              <a:rPr lang="tr-TR" altLang="tr-TR" sz="3100">
                <a:solidFill>
                  <a:srgbClr val="FFFF00"/>
                </a:solidFill>
                <a:latin typeface="Rum Raisin" pitchFamily="2" charset="0"/>
              </a:rPr>
              <a:t>Suçlayıcı bir üslup kullanma.</a:t>
            </a:r>
          </a:p>
          <a:p>
            <a:pPr eaLnBrk="1" hangingPunct="1">
              <a:spcBef>
                <a:spcPts val="600"/>
              </a:spcBef>
              <a:spcAft>
                <a:spcPts val="600"/>
              </a:spcAft>
              <a:buFont typeface="Courier New" panose="02070309020205020404" pitchFamily="49" charset="0"/>
              <a:buChar char="o"/>
            </a:pPr>
            <a:r>
              <a:rPr lang="tr-TR" altLang="tr-TR" sz="3100">
                <a:solidFill>
                  <a:srgbClr val="FFFF00"/>
                </a:solidFill>
                <a:latin typeface="Rum Raisin" pitchFamily="2" charset="0"/>
              </a:rPr>
              <a:t>Hareketsizlik</a:t>
            </a:r>
          </a:p>
          <a:p>
            <a:pPr eaLnBrk="1" hangingPunct="1">
              <a:spcBef>
                <a:spcPts val="600"/>
              </a:spcBef>
              <a:spcAft>
                <a:spcPts val="600"/>
              </a:spcAft>
              <a:buFont typeface="Courier New" panose="02070309020205020404" pitchFamily="49" charset="0"/>
              <a:buChar char="o"/>
            </a:pPr>
            <a:endParaRPr lang="tr-TR" altLang="tr-TR" sz="3100">
              <a:solidFill>
                <a:srgbClr val="FFFF00"/>
              </a:solidFill>
              <a:latin typeface="Rum Raisin" pitchFamily="2" charset="0"/>
            </a:endParaRPr>
          </a:p>
        </p:txBody>
      </p:sp>
      <p:graphicFrame>
        <p:nvGraphicFramePr>
          <p:cNvPr id="6" name="Diyagram 5">
            <a:extLst>
              <a:ext uri="{FF2B5EF4-FFF2-40B4-BE49-F238E27FC236}">
                <a16:creationId xmlns:a16="http://schemas.microsoft.com/office/drawing/2014/main" id="{8162CD12-37C4-1A6A-DA26-511DCC682F83}"/>
              </a:ext>
            </a:extLst>
          </p:cNvPr>
          <p:cNvGraphicFramePr/>
          <p:nvPr/>
        </p:nvGraphicFramePr>
        <p:xfrm>
          <a:off x="-8999" y="0"/>
          <a:ext cx="486930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a:extLst>
              <a:ext uri="{FF2B5EF4-FFF2-40B4-BE49-F238E27FC236}">
                <a16:creationId xmlns:a16="http://schemas.microsoft.com/office/drawing/2014/main" id="{85ED94AC-CBC9-851D-7B7B-81ADCDCB6E1F}"/>
              </a:ext>
            </a:extLst>
          </p:cNvPr>
          <p:cNvGrpSpPr/>
          <p:nvPr/>
        </p:nvGrpSpPr>
        <p:grpSpPr>
          <a:xfrm>
            <a:off x="7276937" y="140696"/>
            <a:ext cx="4505691" cy="6528664"/>
            <a:chOff x="4060825" y="1827213"/>
            <a:chExt cx="2416175" cy="3717925"/>
          </a:xfrm>
          <a:solidFill>
            <a:srgbClr val="FFFF00"/>
          </a:solidFill>
          <a:effectLst/>
        </p:grpSpPr>
        <p:sp>
          <p:nvSpPr>
            <p:cNvPr id="43" name="Freeform 6">
              <a:extLst>
                <a:ext uri="{FF2B5EF4-FFF2-40B4-BE49-F238E27FC236}">
                  <a16:creationId xmlns:a16="http://schemas.microsoft.com/office/drawing/2014/main" id="{0EB30614-2A44-73A0-60CB-389E916C91BF}"/>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4" name="Rectangle 7">
              <a:extLst>
                <a:ext uri="{FF2B5EF4-FFF2-40B4-BE49-F238E27FC236}">
                  <a16:creationId xmlns:a16="http://schemas.microsoft.com/office/drawing/2014/main" id="{8A94C454-F2B4-7888-5919-6B56992811D8}"/>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sp>
        <p:nvSpPr>
          <p:cNvPr id="97283" name="Rectangle 2">
            <a:extLst>
              <a:ext uri="{FF2B5EF4-FFF2-40B4-BE49-F238E27FC236}">
                <a16:creationId xmlns:a16="http://schemas.microsoft.com/office/drawing/2014/main" id="{4F5CEF90-BC37-663D-55FF-52F6021E717D}"/>
              </a:ext>
            </a:extLst>
          </p:cNvPr>
          <p:cNvSpPr>
            <a:spLocks noGrp="1"/>
          </p:cNvSpPr>
          <p:nvPr>
            <p:ph type="title"/>
          </p:nvPr>
        </p:nvSpPr>
        <p:spPr>
          <a:xfrm>
            <a:off x="468313" y="3576638"/>
            <a:ext cx="8632825" cy="3384550"/>
          </a:xfrm>
        </p:spPr>
        <p:txBody>
          <a:bodyPr/>
          <a:lstStyle/>
          <a:p>
            <a:pPr algn="l"/>
            <a:r>
              <a:rPr lang="tr-TR" altLang="tr-TR" sz="8800" b="1">
                <a:solidFill>
                  <a:srgbClr val="FFFF00"/>
                </a:solidFill>
                <a:cs typeface="Arial" panose="020B0604020202020204" pitchFamily="34" charset="0"/>
              </a:rPr>
              <a:t>Stres</a:t>
            </a:r>
            <a:br>
              <a:rPr lang="tr-TR" altLang="tr-TR" sz="8800" b="1">
                <a:solidFill>
                  <a:srgbClr val="FFFF00"/>
                </a:solidFill>
                <a:cs typeface="Arial" panose="020B0604020202020204" pitchFamily="34" charset="0"/>
              </a:rPr>
            </a:br>
            <a:r>
              <a:rPr lang="tr-TR" altLang="tr-TR" sz="8800" b="1">
                <a:solidFill>
                  <a:srgbClr val="FFFF00"/>
                </a:solidFill>
                <a:cs typeface="Arial" panose="020B0604020202020204" pitchFamily="34" charset="0"/>
              </a:rPr>
              <a:t>       Döngüsü?</a:t>
            </a:r>
            <a:endParaRPr lang="en-US" altLang="tr-TR" sz="8800" b="1">
              <a:solidFill>
                <a:schemeClr val="bg1"/>
              </a:solidFill>
              <a:cs typeface="Arial" panose="020B0604020202020204" pitchFamily="34" charset="0"/>
            </a:endParaRPr>
          </a:p>
        </p:txBody>
      </p:sp>
      <p:grpSp>
        <p:nvGrpSpPr>
          <p:cNvPr id="3" name="Group 7">
            <a:extLst>
              <a:ext uri="{FF2B5EF4-FFF2-40B4-BE49-F238E27FC236}">
                <a16:creationId xmlns:a16="http://schemas.microsoft.com/office/drawing/2014/main" id="{BCB8F74F-5AE4-3C20-5636-EA54213BD9F9}"/>
              </a:ext>
            </a:extLst>
          </p:cNvPr>
          <p:cNvGrpSpPr/>
          <p:nvPr/>
        </p:nvGrpSpPr>
        <p:grpSpPr>
          <a:xfrm>
            <a:off x="9832339" y="3356992"/>
            <a:ext cx="1925979" cy="3220974"/>
            <a:chOff x="4060825" y="1827213"/>
            <a:chExt cx="2416175" cy="3717925"/>
          </a:xfrm>
          <a:solidFill>
            <a:srgbClr val="0070C0"/>
          </a:solidFill>
          <a:effectLst/>
        </p:grpSpPr>
        <p:sp>
          <p:nvSpPr>
            <p:cNvPr id="5" name="Freeform 6">
              <a:extLst>
                <a:ext uri="{FF2B5EF4-FFF2-40B4-BE49-F238E27FC236}">
                  <a16:creationId xmlns:a16="http://schemas.microsoft.com/office/drawing/2014/main" id="{8FBF6D77-CBF6-3C0F-41FC-B7ADE9C6F3CD}"/>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6" name="Rectangle 7">
              <a:extLst>
                <a:ext uri="{FF2B5EF4-FFF2-40B4-BE49-F238E27FC236}">
                  <a16:creationId xmlns:a16="http://schemas.microsoft.com/office/drawing/2014/main" id="{23DFE253-695E-736F-0B64-EFE76EF90DAD}"/>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 name="Group 16">
            <a:extLst>
              <a:ext uri="{FF2B5EF4-FFF2-40B4-BE49-F238E27FC236}">
                <a16:creationId xmlns:a16="http://schemas.microsoft.com/office/drawing/2014/main" id="{AC5DAEB5-97BB-BDEC-4F7F-0E3AA96A38AA}"/>
              </a:ext>
            </a:extLst>
          </p:cNvPr>
          <p:cNvGrpSpPr/>
          <p:nvPr/>
        </p:nvGrpSpPr>
        <p:grpSpPr>
          <a:xfrm>
            <a:off x="8268181" y="911844"/>
            <a:ext cx="2537988" cy="4272065"/>
            <a:chOff x="4060825" y="1827213"/>
            <a:chExt cx="2416175" cy="3717925"/>
          </a:xfrm>
          <a:solidFill>
            <a:srgbClr val="FF0000"/>
          </a:solidFill>
          <a:effectLst>
            <a:outerShdw blurRad="50800" dist="38100" dir="2700000" algn="tl" rotWithShape="0">
              <a:prstClr val="black">
                <a:alpha val="40000"/>
              </a:prstClr>
            </a:outerShdw>
          </a:effectLst>
        </p:grpSpPr>
        <p:sp>
          <p:nvSpPr>
            <p:cNvPr id="18" name="Freeform 6">
              <a:extLst>
                <a:ext uri="{FF2B5EF4-FFF2-40B4-BE49-F238E27FC236}">
                  <a16:creationId xmlns:a16="http://schemas.microsoft.com/office/drawing/2014/main" id="{DA0375DF-6C9A-5FC3-F397-ED1E40A61E49}"/>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sp>
          <p:nvSpPr>
            <p:cNvPr id="19" name="Rectangle 7">
              <a:extLst>
                <a:ext uri="{FF2B5EF4-FFF2-40B4-BE49-F238E27FC236}">
                  <a16:creationId xmlns:a16="http://schemas.microsoft.com/office/drawing/2014/main" id="{D9E0AA1C-24DE-F9A9-BAB8-8C14D2FB4BEA}"/>
                </a:ext>
              </a:extLst>
            </p:cNvPr>
            <p:cNvSpPr>
              <a:spLocks noChangeArrowheads="1"/>
            </p:cNvSpPr>
            <p:nvPr/>
          </p:nvSpPr>
          <p:spPr bwMode="auto">
            <a:xfrm>
              <a:off x="4995863" y="4989513"/>
              <a:ext cx="554038" cy="555625"/>
            </a:xfrm>
            <a:prstGeom prst="rect">
              <a:avLst/>
            </a:pr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grpSp>
      <p:grpSp>
        <p:nvGrpSpPr>
          <p:cNvPr id="7" name="Group 35">
            <a:extLst>
              <a:ext uri="{FF2B5EF4-FFF2-40B4-BE49-F238E27FC236}">
                <a16:creationId xmlns:a16="http://schemas.microsoft.com/office/drawing/2014/main" id="{1BFADB83-F7A1-5B92-8C5E-9BF3EBC7D9CD}"/>
              </a:ext>
            </a:extLst>
          </p:cNvPr>
          <p:cNvGrpSpPr/>
          <p:nvPr/>
        </p:nvGrpSpPr>
        <p:grpSpPr>
          <a:xfrm>
            <a:off x="10264065" y="3713969"/>
            <a:ext cx="1194754" cy="2140164"/>
            <a:chOff x="4060825" y="1827213"/>
            <a:chExt cx="2416175" cy="3717925"/>
          </a:xfrm>
          <a:solidFill>
            <a:srgbClr val="FFFF00"/>
          </a:solidFill>
          <a:effectLst/>
        </p:grpSpPr>
        <p:sp>
          <p:nvSpPr>
            <p:cNvPr id="37" name="Freeform 6">
              <a:extLst>
                <a:ext uri="{FF2B5EF4-FFF2-40B4-BE49-F238E27FC236}">
                  <a16:creationId xmlns:a16="http://schemas.microsoft.com/office/drawing/2014/main" id="{E20DC001-AC23-1841-1AB0-9648FB0A13F0}"/>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38" name="Rectangle 7">
              <a:extLst>
                <a:ext uri="{FF2B5EF4-FFF2-40B4-BE49-F238E27FC236}">
                  <a16:creationId xmlns:a16="http://schemas.microsoft.com/office/drawing/2014/main" id="{D05894D8-40D7-52ED-F82E-FF55A7608721}"/>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cxnSp>
        <p:nvCxnSpPr>
          <p:cNvPr id="49" name="Straight Connector 48">
            <a:extLst>
              <a:ext uri="{FF2B5EF4-FFF2-40B4-BE49-F238E27FC236}">
                <a16:creationId xmlns:a16="http://schemas.microsoft.com/office/drawing/2014/main" id="{B826C623-3726-A205-74F8-E1237E1A6595}"/>
              </a:ext>
            </a:extLst>
          </p:cNvPr>
          <p:cNvCxnSpPr/>
          <p:nvPr/>
        </p:nvCxnSpPr>
        <p:spPr>
          <a:xfrm>
            <a:off x="0" y="4005263"/>
            <a:ext cx="794543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48">
            <a:extLst>
              <a:ext uri="{FF2B5EF4-FFF2-40B4-BE49-F238E27FC236}">
                <a16:creationId xmlns:a16="http://schemas.microsoft.com/office/drawing/2014/main" id="{4427EDEA-5887-B520-3B3D-5FE3554D62D2}"/>
              </a:ext>
            </a:extLst>
          </p:cNvPr>
          <p:cNvCxnSpPr/>
          <p:nvPr/>
        </p:nvCxnSpPr>
        <p:spPr>
          <a:xfrm>
            <a:off x="0" y="6813550"/>
            <a:ext cx="1188085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8" name="Group 35">
            <a:extLst>
              <a:ext uri="{FF2B5EF4-FFF2-40B4-BE49-F238E27FC236}">
                <a16:creationId xmlns:a16="http://schemas.microsoft.com/office/drawing/2014/main" id="{06D089FE-AB31-B73A-BC3F-6ABF1FC70940}"/>
              </a:ext>
            </a:extLst>
          </p:cNvPr>
          <p:cNvGrpSpPr/>
          <p:nvPr/>
        </p:nvGrpSpPr>
        <p:grpSpPr>
          <a:xfrm>
            <a:off x="8344909" y="2459288"/>
            <a:ext cx="1050738" cy="2265863"/>
            <a:chOff x="4060825" y="1827213"/>
            <a:chExt cx="2416175" cy="3717925"/>
          </a:xfrm>
          <a:solidFill>
            <a:srgbClr val="7030A0"/>
          </a:solidFill>
          <a:effectLst/>
        </p:grpSpPr>
        <p:sp>
          <p:nvSpPr>
            <p:cNvPr id="40" name="Freeform 6">
              <a:extLst>
                <a:ext uri="{FF2B5EF4-FFF2-40B4-BE49-F238E27FC236}">
                  <a16:creationId xmlns:a16="http://schemas.microsoft.com/office/drawing/2014/main" id="{4A2AC055-A013-3603-913F-E5CBAD29C875}"/>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41" name="Rectangle 7">
              <a:extLst>
                <a:ext uri="{FF2B5EF4-FFF2-40B4-BE49-F238E27FC236}">
                  <a16:creationId xmlns:a16="http://schemas.microsoft.com/office/drawing/2014/main" id="{BEBE305A-FD6E-3264-4678-8A74E04AB9DE}"/>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grpSp>
        <p:nvGrpSpPr>
          <p:cNvPr id="9" name="Group 35">
            <a:extLst>
              <a:ext uri="{FF2B5EF4-FFF2-40B4-BE49-F238E27FC236}">
                <a16:creationId xmlns:a16="http://schemas.microsoft.com/office/drawing/2014/main" id="{0D638409-631C-EA7C-371C-D6182F09B39A}"/>
              </a:ext>
            </a:extLst>
          </p:cNvPr>
          <p:cNvGrpSpPr/>
          <p:nvPr/>
        </p:nvGrpSpPr>
        <p:grpSpPr>
          <a:xfrm>
            <a:off x="8546506" y="2719475"/>
            <a:ext cx="647564" cy="1357615"/>
            <a:chOff x="4060825" y="1827213"/>
            <a:chExt cx="2416175" cy="3717925"/>
          </a:xfrm>
          <a:solidFill>
            <a:srgbClr val="FFFF00"/>
          </a:solidFill>
          <a:effectLst/>
        </p:grpSpPr>
        <p:sp>
          <p:nvSpPr>
            <p:cNvPr id="63" name="Freeform 6">
              <a:extLst>
                <a:ext uri="{FF2B5EF4-FFF2-40B4-BE49-F238E27FC236}">
                  <a16:creationId xmlns:a16="http://schemas.microsoft.com/office/drawing/2014/main" id="{F351A3D4-77B5-FE77-9B98-921DC573F607}"/>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64" name="Rectangle 7">
              <a:extLst>
                <a:ext uri="{FF2B5EF4-FFF2-40B4-BE49-F238E27FC236}">
                  <a16:creationId xmlns:a16="http://schemas.microsoft.com/office/drawing/2014/main" id="{CB08C457-2D8D-F28E-A751-8987735A80F9}"/>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spTree>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yagram">
            <a:extLst>
              <a:ext uri="{FF2B5EF4-FFF2-40B4-BE49-F238E27FC236}">
                <a16:creationId xmlns:a16="http://schemas.microsoft.com/office/drawing/2014/main" id="{704C717A-AF53-BA2F-E580-085F344BA4B4}"/>
              </a:ext>
            </a:extLst>
          </p:cNvPr>
          <p:cNvGraphicFramePr/>
          <p:nvPr/>
        </p:nvGraphicFramePr>
        <p:xfrm>
          <a:off x="251793" y="188640"/>
          <a:ext cx="1144927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2 Grup">
            <a:extLst>
              <a:ext uri="{FF2B5EF4-FFF2-40B4-BE49-F238E27FC236}">
                <a16:creationId xmlns:a16="http://schemas.microsoft.com/office/drawing/2014/main" id="{8B33C59F-92F6-6F5A-819A-644302FFB436}"/>
              </a:ext>
            </a:extLst>
          </p:cNvPr>
          <p:cNvGrpSpPr>
            <a:grpSpLocks/>
          </p:cNvGrpSpPr>
          <p:nvPr/>
        </p:nvGrpSpPr>
        <p:grpSpPr bwMode="auto">
          <a:xfrm>
            <a:off x="6099175" y="4724400"/>
            <a:ext cx="4117975" cy="2133600"/>
            <a:chOff x="3323595" y="5400"/>
            <a:chExt cx="3503138" cy="1938230"/>
          </a:xfrm>
          <a:solidFill>
            <a:schemeClr val="accent1">
              <a:lumMod val="50000"/>
            </a:schemeClr>
          </a:solidFill>
        </p:grpSpPr>
        <p:sp>
          <p:nvSpPr>
            <p:cNvPr id="5" name="4 Oval">
              <a:extLst>
                <a:ext uri="{FF2B5EF4-FFF2-40B4-BE49-F238E27FC236}">
                  <a16:creationId xmlns:a16="http://schemas.microsoft.com/office/drawing/2014/main" id="{B46F988C-C151-95B6-F1A1-D3E8A0E081E9}"/>
                </a:ext>
              </a:extLst>
            </p:cNvPr>
            <p:cNvSpPr/>
            <p:nvPr/>
          </p:nvSpPr>
          <p:spPr>
            <a:xfrm>
              <a:off x="3323595" y="5400"/>
              <a:ext cx="3503138" cy="1938230"/>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AAFB16D6-7054-0E20-F4D1-62571DEC0EB6}"/>
                </a:ext>
              </a:extLst>
            </p:cNvPr>
            <p:cNvSpPr/>
            <p:nvPr/>
          </p:nvSpPr>
          <p:spPr>
            <a:xfrm>
              <a:off x="3685523" y="289501"/>
              <a:ext cx="2930536" cy="1370029"/>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err="1"/>
                <a:t>Mutlakçılık</a:t>
              </a:r>
              <a:endParaRPr lang="tr-TR" sz="3200" b="1" dirty="0"/>
            </a:p>
            <a:p>
              <a:pPr algn="ctr" defTabSz="1066800" eaLnBrk="1" hangingPunct="1">
                <a:lnSpc>
                  <a:spcPct val="90000"/>
                </a:lnSpc>
                <a:spcAft>
                  <a:spcPct val="35000"/>
                </a:spcAft>
                <a:defRPr/>
              </a:pPr>
              <a:r>
                <a:rPr lang="tr-TR" sz="3200" b="1" dirty="0" err="1"/>
                <a:t>Keşkecilik</a:t>
              </a:r>
              <a:endParaRPr lang="tr-TR" sz="3200" b="1" dirty="0"/>
            </a:p>
          </p:txBody>
        </p:sp>
      </p:grpSp>
      <p:grpSp>
        <p:nvGrpSpPr>
          <p:cNvPr id="33795" name="6 Grup">
            <a:extLst>
              <a:ext uri="{FF2B5EF4-FFF2-40B4-BE49-F238E27FC236}">
                <a16:creationId xmlns:a16="http://schemas.microsoft.com/office/drawing/2014/main" id="{F45504B1-55D6-0239-20A3-ED65CE984EF3}"/>
              </a:ext>
            </a:extLst>
          </p:cNvPr>
          <p:cNvGrpSpPr>
            <a:grpSpLocks/>
          </p:cNvGrpSpPr>
          <p:nvPr/>
        </p:nvGrpSpPr>
        <p:grpSpPr bwMode="auto">
          <a:xfrm>
            <a:off x="1268413" y="0"/>
            <a:ext cx="4433887" cy="2160588"/>
            <a:chOff x="4083511" y="4089"/>
            <a:chExt cx="2611348" cy="1803741"/>
          </a:xfrm>
          <a:solidFill>
            <a:schemeClr val="accent1">
              <a:lumMod val="50000"/>
            </a:schemeClr>
          </a:solidFill>
        </p:grpSpPr>
        <p:sp>
          <p:nvSpPr>
            <p:cNvPr id="8" name="7 Oval">
              <a:extLst>
                <a:ext uri="{FF2B5EF4-FFF2-40B4-BE49-F238E27FC236}">
                  <a16:creationId xmlns:a16="http://schemas.microsoft.com/office/drawing/2014/main" id="{EC6414D8-5C44-E256-9998-DCD2AB614755}"/>
                </a:ext>
              </a:extLst>
            </p:cNvPr>
            <p:cNvSpPr/>
            <p:nvPr/>
          </p:nvSpPr>
          <p:spPr>
            <a:xfrm>
              <a:off x="4083511" y="4089"/>
              <a:ext cx="2611348" cy="1803741"/>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4666E988-B8A3-FE4E-4A6C-6E0D903A3172}"/>
                </a:ext>
              </a:extLst>
            </p:cNvPr>
            <p:cNvSpPr/>
            <p:nvPr/>
          </p:nvSpPr>
          <p:spPr>
            <a:xfrm>
              <a:off x="4465910" y="267825"/>
              <a:ext cx="1846550" cy="1276269"/>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2800" b="1" dirty="0"/>
                <a:t>Önyargılar</a:t>
              </a:r>
            </a:p>
            <a:p>
              <a:pPr algn="ctr" defTabSz="1066800" eaLnBrk="1" hangingPunct="1">
                <a:lnSpc>
                  <a:spcPct val="90000"/>
                </a:lnSpc>
                <a:spcAft>
                  <a:spcPct val="35000"/>
                </a:spcAft>
                <a:defRPr/>
              </a:pPr>
              <a:r>
                <a:rPr lang="tr-TR" sz="2800" b="1" dirty="0"/>
                <a:t>Hale Etkisi</a:t>
              </a:r>
            </a:p>
          </p:txBody>
        </p:sp>
      </p:grpSp>
      <p:grpSp>
        <p:nvGrpSpPr>
          <p:cNvPr id="33796" name="9 Grup">
            <a:extLst>
              <a:ext uri="{FF2B5EF4-FFF2-40B4-BE49-F238E27FC236}">
                <a16:creationId xmlns:a16="http://schemas.microsoft.com/office/drawing/2014/main" id="{853F1A03-A9F1-BB66-8687-3EDC687DC3CA}"/>
              </a:ext>
            </a:extLst>
          </p:cNvPr>
          <p:cNvGrpSpPr>
            <a:grpSpLocks/>
          </p:cNvGrpSpPr>
          <p:nvPr/>
        </p:nvGrpSpPr>
        <p:grpSpPr bwMode="auto">
          <a:xfrm>
            <a:off x="6099175" y="44450"/>
            <a:ext cx="4276725" cy="2133600"/>
            <a:chOff x="3841108" y="4197"/>
            <a:chExt cx="3148346" cy="2209846"/>
          </a:xfrm>
          <a:solidFill>
            <a:schemeClr val="accent1">
              <a:lumMod val="50000"/>
            </a:schemeClr>
          </a:solidFill>
        </p:grpSpPr>
        <p:sp>
          <p:nvSpPr>
            <p:cNvPr id="11" name="10 Oval">
              <a:extLst>
                <a:ext uri="{FF2B5EF4-FFF2-40B4-BE49-F238E27FC236}">
                  <a16:creationId xmlns:a16="http://schemas.microsoft.com/office/drawing/2014/main" id="{E28902CC-DF5E-E7DC-9C77-781B2901FFEB}"/>
                </a:ext>
              </a:extLst>
            </p:cNvPr>
            <p:cNvSpPr/>
            <p:nvPr/>
          </p:nvSpPr>
          <p:spPr>
            <a:xfrm>
              <a:off x="3841108" y="4197"/>
              <a:ext cx="3148346" cy="2209846"/>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450D492B-A286-5089-E869-653272B7A226}"/>
                </a:ext>
              </a:extLst>
            </p:cNvPr>
            <p:cNvSpPr/>
            <p:nvPr/>
          </p:nvSpPr>
          <p:spPr>
            <a:xfrm>
              <a:off x="4302726" y="328111"/>
              <a:ext cx="2225112" cy="1562019"/>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Genelleme</a:t>
              </a:r>
            </a:p>
            <a:p>
              <a:pPr algn="ctr" defTabSz="1066800" eaLnBrk="1" hangingPunct="1">
                <a:lnSpc>
                  <a:spcPct val="90000"/>
                </a:lnSpc>
                <a:spcAft>
                  <a:spcPct val="35000"/>
                </a:spcAft>
                <a:defRPr/>
              </a:pPr>
              <a:r>
                <a:rPr lang="tr-TR" sz="3200" b="1" dirty="0"/>
                <a:t>Toptancılık</a:t>
              </a:r>
            </a:p>
            <a:p>
              <a:pPr algn="ctr" defTabSz="1066800" eaLnBrk="1" hangingPunct="1">
                <a:lnSpc>
                  <a:spcPct val="90000"/>
                </a:lnSpc>
                <a:spcAft>
                  <a:spcPct val="35000"/>
                </a:spcAft>
                <a:defRPr/>
              </a:pPr>
              <a:r>
                <a:rPr lang="tr-TR" sz="3200" b="1" dirty="0"/>
                <a:t>Kutuplaştırma</a:t>
              </a:r>
            </a:p>
          </p:txBody>
        </p:sp>
      </p:grpSp>
      <p:grpSp>
        <p:nvGrpSpPr>
          <p:cNvPr id="33797" name="12 Grup">
            <a:extLst>
              <a:ext uri="{FF2B5EF4-FFF2-40B4-BE49-F238E27FC236}">
                <a16:creationId xmlns:a16="http://schemas.microsoft.com/office/drawing/2014/main" id="{1935FE7B-513E-A75F-657C-342641D34FE3}"/>
              </a:ext>
            </a:extLst>
          </p:cNvPr>
          <p:cNvGrpSpPr>
            <a:grpSpLocks/>
          </p:cNvGrpSpPr>
          <p:nvPr/>
        </p:nvGrpSpPr>
        <p:grpSpPr bwMode="auto">
          <a:xfrm>
            <a:off x="0" y="2420938"/>
            <a:ext cx="4038600" cy="2016125"/>
            <a:chOff x="4162614" y="3259"/>
            <a:chExt cx="2476121" cy="1803741"/>
          </a:xfrm>
          <a:solidFill>
            <a:schemeClr val="accent1">
              <a:lumMod val="50000"/>
            </a:schemeClr>
          </a:solidFill>
        </p:grpSpPr>
        <p:sp>
          <p:nvSpPr>
            <p:cNvPr id="14" name="13 Oval">
              <a:extLst>
                <a:ext uri="{FF2B5EF4-FFF2-40B4-BE49-F238E27FC236}">
                  <a16:creationId xmlns:a16="http://schemas.microsoft.com/office/drawing/2014/main" id="{E7442613-4030-A780-3140-CD3E2D78A3EB}"/>
                </a:ext>
              </a:extLst>
            </p:cNvPr>
            <p:cNvSpPr/>
            <p:nvPr/>
          </p:nvSpPr>
          <p:spPr>
            <a:xfrm>
              <a:off x="4162614" y="3259"/>
              <a:ext cx="2476121" cy="1803741"/>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Oval 4">
              <a:extLst>
                <a:ext uri="{FF2B5EF4-FFF2-40B4-BE49-F238E27FC236}">
                  <a16:creationId xmlns:a16="http://schemas.microsoft.com/office/drawing/2014/main" id="{E2E616DD-6695-EDB3-5E2E-006C02513A9D}"/>
                </a:ext>
              </a:extLst>
            </p:cNvPr>
            <p:cNvSpPr/>
            <p:nvPr/>
          </p:nvSpPr>
          <p:spPr>
            <a:xfrm>
              <a:off x="4525662" y="267429"/>
              <a:ext cx="1869744" cy="1275401"/>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Kişiselleştirme</a:t>
              </a:r>
            </a:p>
            <a:p>
              <a:pPr algn="ctr" defTabSz="1066800" eaLnBrk="1" hangingPunct="1">
                <a:lnSpc>
                  <a:spcPct val="90000"/>
                </a:lnSpc>
                <a:spcAft>
                  <a:spcPct val="35000"/>
                </a:spcAft>
                <a:defRPr/>
              </a:pPr>
              <a:r>
                <a:rPr lang="tr-TR" sz="3200" b="1" dirty="0"/>
                <a:t>Öz Savunu</a:t>
              </a:r>
            </a:p>
          </p:txBody>
        </p:sp>
      </p:grpSp>
      <p:grpSp>
        <p:nvGrpSpPr>
          <p:cNvPr id="33798" name="15 Grup">
            <a:extLst>
              <a:ext uri="{FF2B5EF4-FFF2-40B4-BE49-F238E27FC236}">
                <a16:creationId xmlns:a16="http://schemas.microsoft.com/office/drawing/2014/main" id="{68655E77-1018-2F61-BF5B-E53FB55BFEA5}"/>
              </a:ext>
            </a:extLst>
          </p:cNvPr>
          <p:cNvGrpSpPr>
            <a:grpSpLocks/>
          </p:cNvGrpSpPr>
          <p:nvPr/>
        </p:nvGrpSpPr>
        <p:grpSpPr bwMode="auto">
          <a:xfrm>
            <a:off x="1346200" y="4711700"/>
            <a:ext cx="4278313" cy="2146300"/>
            <a:chOff x="3404501" y="2504"/>
            <a:chExt cx="3992346" cy="2853286"/>
          </a:xfrm>
          <a:solidFill>
            <a:schemeClr val="accent1">
              <a:lumMod val="50000"/>
            </a:schemeClr>
          </a:solidFill>
        </p:grpSpPr>
        <p:sp>
          <p:nvSpPr>
            <p:cNvPr id="17" name="16 Oval">
              <a:extLst>
                <a:ext uri="{FF2B5EF4-FFF2-40B4-BE49-F238E27FC236}">
                  <a16:creationId xmlns:a16="http://schemas.microsoft.com/office/drawing/2014/main" id="{A4BFDBDD-875E-B788-122B-C7A175424E64}"/>
                </a:ext>
              </a:extLst>
            </p:cNvPr>
            <p:cNvSpPr/>
            <p:nvPr/>
          </p:nvSpPr>
          <p:spPr>
            <a:xfrm>
              <a:off x="3404501" y="2504"/>
              <a:ext cx="3992346" cy="2853286"/>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Oval 4">
              <a:extLst>
                <a:ext uri="{FF2B5EF4-FFF2-40B4-BE49-F238E27FC236}">
                  <a16:creationId xmlns:a16="http://schemas.microsoft.com/office/drawing/2014/main" id="{D2075D42-5E9E-CA79-03C4-C5C841213570}"/>
                </a:ext>
              </a:extLst>
            </p:cNvPr>
            <p:cNvSpPr/>
            <p:nvPr/>
          </p:nvSpPr>
          <p:spPr>
            <a:xfrm>
              <a:off x="3989650" y="420367"/>
              <a:ext cx="3056107" cy="2017560"/>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Değiştirme Gayreti</a:t>
              </a:r>
            </a:p>
            <a:p>
              <a:pPr algn="ctr" defTabSz="1066800" eaLnBrk="1" hangingPunct="1">
                <a:lnSpc>
                  <a:spcPct val="90000"/>
                </a:lnSpc>
                <a:spcAft>
                  <a:spcPct val="35000"/>
                </a:spcAft>
                <a:defRPr/>
              </a:pPr>
              <a:r>
                <a:rPr lang="tr-TR" sz="3200" b="1" dirty="0" err="1"/>
                <a:t>Benmerkeziclik</a:t>
              </a:r>
              <a:endParaRPr lang="tr-TR" sz="3200" b="1" dirty="0"/>
            </a:p>
          </p:txBody>
        </p:sp>
      </p:grpSp>
      <p:grpSp>
        <p:nvGrpSpPr>
          <p:cNvPr id="33799" name="19 Grup">
            <a:extLst>
              <a:ext uri="{FF2B5EF4-FFF2-40B4-BE49-F238E27FC236}">
                <a16:creationId xmlns:a16="http://schemas.microsoft.com/office/drawing/2014/main" id="{5D3DEB57-85E8-4D5A-0A8A-94A84D7348BA}"/>
              </a:ext>
            </a:extLst>
          </p:cNvPr>
          <p:cNvGrpSpPr>
            <a:grpSpLocks/>
          </p:cNvGrpSpPr>
          <p:nvPr/>
        </p:nvGrpSpPr>
        <p:grpSpPr bwMode="auto">
          <a:xfrm>
            <a:off x="7683500" y="2492375"/>
            <a:ext cx="4197350" cy="2016125"/>
            <a:chOff x="4162614" y="3259"/>
            <a:chExt cx="2476121" cy="1803741"/>
          </a:xfrm>
          <a:solidFill>
            <a:schemeClr val="accent1">
              <a:lumMod val="50000"/>
            </a:schemeClr>
          </a:solidFill>
        </p:grpSpPr>
        <p:sp>
          <p:nvSpPr>
            <p:cNvPr id="21" name="20 Oval">
              <a:extLst>
                <a:ext uri="{FF2B5EF4-FFF2-40B4-BE49-F238E27FC236}">
                  <a16:creationId xmlns:a16="http://schemas.microsoft.com/office/drawing/2014/main" id="{8712D0D2-EBD4-EA81-7B49-BB288D635F09}"/>
                </a:ext>
              </a:extLst>
            </p:cNvPr>
            <p:cNvSpPr/>
            <p:nvPr/>
          </p:nvSpPr>
          <p:spPr>
            <a:xfrm>
              <a:off x="4162614" y="3259"/>
              <a:ext cx="2476121" cy="1803741"/>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Oval 4">
              <a:extLst>
                <a:ext uri="{FF2B5EF4-FFF2-40B4-BE49-F238E27FC236}">
                  <a16:creationId xmlns:a16="http://schemas.microsoft.com/office/drawing/2014/main" id="{7351F7F2-9167-177D-3A1F-3DB201D041A4}"/>
                </a:ext>
              </a:extLst>
            </p:cNvPr>
            <p:cNvSpPr/>
            <p:nvPr/>
          </p:nvSpPr>
          <p:spPr>
            <a:xfrm>
              <a:off x="4525042" y="267429"/>
              <a:ext cx="1751266" cy="1275401"/>
            </a:xfrm>
            <a:prstGeom prst="rect">
              <a:avLst/>
            </a:prstGeom>
            <a:no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Zihin okuma</a:t>
              </a:r>
            </a:p>
            <a:p>
              <a:pPr algn="ctr" defTabSz="1066800" eaLnBrk="1" hangingPunct="1">
                <a:lnSpc>
                  <a:spcPct val="90000"/>
                </a:lnSpc>
                <a:spcAft>
                  <a:spcPct val="35000"/>
                </a:spcAft>
                <a:defRPr/>
              </a:pPr>
              <a:r>
                <a:rPr lang="tr-TR" sz="3200" b="1" dirty="0"/>
                <a:t>Eksik bilgiyi tahmin etme</a:t>
              </a:r>
            </a:p>
          </p:txBody>
        </p:sp>
      </p:grpSp>
      <p:grpSp>
        <p:nvGrpSpPr>
          <p:cNvPr id="16" name="22 Grup">
            <a:extLst>
              <a:ext uri="{FF2B5EF4-FFF2-40B4-BE49-F238E27FC236}">
                <a16:creationId xmlns:a16="http://schemas.microsoft.com/office/drawing/2014/main" id="{2B86CE44-5AED-78C1-EDBD-E3B5D9BF01D2}"/>
              </a:ext>
            </a:extLst>
          </p:cNvPr>
          <p:cNvGrpSpPr/>
          <p:nvPr/>
        </p:nvGrpSpPr>
        <p:grpSpPr>
          <a:xfrm>
            <a:off x="4197925" y="2132856"/>
            <a:ext cx="3405796" cy="2736304"/>
            <a:chOff x="4162614" y="3259"/>
            <a:chExt cx="2476121" cy="1803741"/>
          </a:xfrm>
          <a:solidFill>
            <a:srgbClr val="9E004F"/>
          </a:solidFill>
        </p:grpSpPr>
        <p:sp>
          <p:nvSpPr>
            <p:cNvPr id="24" name="23 Oval">
              <a:extLst>
                <a:ext uri="{FF2B5EF4-FFF2-40B4-BE49-F238E27FC236}">
                  <a16:creationId xmlns:a16="http://schemas.microsoft.com/office/drawing/2014/main" id="{3C55703B-0D38-AD88-FC71-111288EF17FC}"/>
                </a:ext>
              </a:extLst>
            </p:cNvPr>
            <p:cNvSpPr/>
            <p:nvPr/>
          </p:nvSpPr>
          <p:spPr>
            <a:xfrm>
              <a:off x="4162614" y="3259"/>
              <a:ext cx="2476121" cy="1803741"/>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Oval 4">
              <a:extLst>
                <a:ext uri="{FF2B5EF4-FFF2-40B4-BE49-F238E27FC236}">
                  <a16:creationId xmlns:a16="http://schemas.microsoft.com/office/drawing/2014/main" id="{50BA132A-C93F-96D2-42EE-1F6130A93BD7}"/>
                </a:ext>
              </a:extLst>
            </p:cNvPr>
            <p:cNvSpPr/>
            <p:nvPr/>
          </p:nvSpPr>
          <p:spPr>
            <a:xfrm>
              <a:off x="4525234" y="267411"/>
              <a:ext cx="1750881" cy="1275437"/>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NEDEN ÇATIŞMA</a:t>
              </a:r>
            </a:p>
          </p:txBody>
        </p:sp>
      </p:grpSp>
    </p:spTree>
  </p:cSld>
  <p:clrMapOvr>
    <a:masterClrMapping/>
  </p:clrMapOvr>
  <p:transition spd="slow">
    <p:push/>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yagram">
            <a:extLst>
              <a:ext uri="{FF2B5EF4-FFF2-40B4-BE49-F238E27FC236}">
                <a16:creationId xmlns:a16="http://schemas.microsoft.com/office/drawing/2014/main" id="{E5A98FF2-C75E-BD24-EBDB-AA773D5D03B7}"/>
              </a:ext>
            </a:extLst>
          </p:cNvPr>
          <p:cNvGraphicFramePr/>
          <p:nvPr/>
        </p:nvGraphicFramePr>
        <p:xfrm>
          <a:off x="251793" y="188640"/>
          <a:ext cx="388843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 Yuvarlatılmış Dikdörtgen">
            <a:extLst>
              <a:ext uri="{FF2B5EF4-FFF2-40B4-BE49-F238E27FC236}">
                <a16:creationId xmlns:a16="http://schemas.microsoft.com/office/drawing/2014/main" id="{7A1ECDC0-869C-F310-03CC-CF2DD93C90F7}"/>
              </a:ext>
            </a:extLst>
          </p:cNvPr>
          <p:cNvSpPr/>
          <p:nvPr/>
        </p:nvSpPr>
        <p:spPr>
          <a:xfrm>
            <a:off x="4365625" y="476250"/>
            <a:ext cx="7046913" cy="5905500"/>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4" name="4 Yuvarlatılmış Dikdörtgen">
            <a:extLst>
              <a:ext uri="{FF2B5EF4-FFF2-40B4-BE49-F238E27FC236}">
                <a16:creationId xmlns:a16="http://schemas.microsoft.com/office/drawing/2014/main" id="{309921CA-9DCC-1B36-31E7-A1FCF4D6858E}"/>
              </a:ext>
            </a:extLst>
          </p:cNvPr>
          <p:cNvSpPr/>
          <p:nvPr/>
        </p:nvSpPr>
        <p:spPr>
          <a:xfrm>
            <a:off x="4645025" y="836613"/>
            <a:ext cx="6335713" cy="5184775"/>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tr-TR" altLang="en-US" sz="2800" b="1">
                <a:solidFill>
                  <a:srgbClr val="FFFFFF"/>
                </a:solidFill>
                <a:latin typeface="Maiandra GD" panose="020E0502030308020204" pitchFamily="34" charset="0"/>
              </a:rPr>
              <a:t>Bu dönem, insanın dış uyaranı stres olarak algıladığı evredir. </a:t>
            </a:r>
          </a:p>
          <a:p>
            <a:pPr algn="just" eaLnBrk="1" hangingPunct="1"/>
            <a:endParaRPr lang="tr-TR" altLang="en-US" sz="2800" b="1">
              <a:solidFill>
                <a:srgbClr val="FFFFFF"/>
              </a:solidFill>
              <a:latin typeface="Maiandra GD" panose="020E0502030308020204" pitchFamily="34" charset="0"/>
            </a:endParaRPr>
          </a:p>
          <a:p>
            <a:pPr algn="just" eaLnBrk="1" hangingPunct="1"/>
            <a:r>
              <a:rPr lang="tr-TR" altLang="en-US" sz="2800" b="1">
                <a:solidFill>
                  <a:srgbClr val="FFFFFF"/>
                </a:solidFill>
                <a:latin typeface="Maiandra GD" panose="020E0502030308020204" pitchFamily="34" charset="0"/>
              </a:rPr>
              <a:t>Vücut bir stres kaynağı ile karşılaştığı zaman buna hazırlanır ve stres hormonlarının   salgılanması, kan basıncının yükselmesi ve terleme gibi çeşitli tepkiler verir.</a:t>
            </a:r>
          </a:p>
          <a:p>
            <a:pPr algn="just" eaLnBrk="1" hangingPunct="1"/>
            <a:endParaRPr lang="tr-TR" altLang="en-US" sz="2800" b="1">
              <a:solidFill>
                <a:srgbClr val="FFFFFF"/>
              </a:solidFill>
              <a:latin typeface="Maiandra GD" panose="020E0502030308020204" pitchFamily="34" charset="0"/>
            </a:endParaRPr>
          </a:p>
          <a:p>
            <a:pPr algn="just" eaLnBrk="1" hangingPunct="1"/>
            <a:r>
              <a:rPr lang="tr-TR" altLang="en-US" sz="2800" b="1">
                <a:solidFill>
                  <a:srgbClr val="FFFFFF"/>
                </a:solidFill>
                <a:latin typeface="Maiandra GD" panose="020E0502030308020204" pitchFamily="34" charset="0"/>
              </a:rPr>
              <a:t>Bir kaynağın bizi etkilediği evredir.</a:t>
            </a:r>
          </a:p>
        </p:txBody>
      </p:sp>
    </p:spTree>
  </p:cSld>
  <p:clrMapOvr>
    <a:masterClrMapping/>
  </p:clrMapOvr>
  <p:transition spd="slow">
    <p:push/>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yagram">
            <a:extLst>
              <a:ext uri="{FF2B5EF4-FFF2-40B4-BE49-F238E27FC236}">
                <a16:creationId xmlns:a16="http://schemas.microsoft.com/office/drawing/2014/main" id="{26D9A3A6-100A-B8FE-306B-4152609F69ED}"/>
              </a:ext>
            </a:extLst>
          </p:cNvPr>
          <p:cNvGraphicFramePr/>
          <p:nvPr/>
        </p:nvGraphicFramePr>
        <p:xfrm>
          <a:off x="251793" y="188640"/>
          <a:ext cx="388843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 Yuvarlatılmış Dikdörtgen">
            <a:extLst>
              <a:ext uri="{FF2B5EF4-FFF2-40B4-BE49-F238E27FC236}">
                <a16:creationId xmlns:a16="http://schemas.microsoft.com/office/drawing/2014/main" id="{32A9A3CF-E4BA-EBB8-280A-1A15603604B6}"/>
              </a:ext>
            </a:extLst>
          </p:cNvPr>
          <p:cNvSpPr/>
          <p:nvPr/>
        </p:nvSpPr>
        <p:spPr>
          <a:xfrm>
            <a:off x="4365625" y="476250"/>
            <a:ext cx="7046913" cy="5905500"/>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4" name="4 Yuvarlatılmış Dikdörtgen">
            <a:extLst>
              <a:ext uri="{FF2B5EF4-FFF2-40B4-BE49-F238E27FC236}">
                <a16:creationId xmlns:a16="http://schemas.microsoft.com/office/drawing/2014/main" id="{8B53E7A4-5602-D8B9-B190-29DF02A553AD}"/>
              </a:ext>
            </a:extLst>
          </p:cNvPr>
          <p:cNvSpPr/>
          <p:nvPr/>
        </p:nvSpPr>
        <p:spPr>
          <a:xfrm>
            <a:off x="4645025" y="836613"/>
            <a:ext cx="6335713" cy="5184775"/>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tr-TR" altLang="en-US" sz="2800" b="1">
                <a:solidFill>
                  <a:srgbClr val="FFFFFF"/>
                </a:solidFill>
                <a:latin typeface="Maiandra GD" panose="020E0502030308020204" pitchFamily="34" charset="0"/>
              </a:rPr>
              <a:t>Normalde kişi stres kaynağı olan problemini etkili bir şekilde çözdüğü zaman, vücut alarm aşamasında meydana gelen zararları onarır, vücudun verdiği tepkiler ortadan kaybolur.</a:t>
            </a:r>
          </a:p>
          <a:p>
            <a:pPr algn="just" eaLnBrk="1" hangingPunct="1"/>
            <a:endParaRPr lang="tr-TR" altLang="en-US" sz="2800" b="1">
              <a:solidFill>
                <a:srgbClr val="FFFFFF"/>
              </a:solidFill>
              <a:latin typeface="Maiandra GD" panose="020E0502030308020204" pitchFamily="34" charset="0"/>
            </a:endParaRPr>
          </a:p>
          <a:p>
            <a:pPr algn="just" eaLnBrk="1" hangingPunct="1"/>
            <a:r>
              <a:rPr lang="tr-TR" altLang="en-US" sz="2800" b="1">
                <a:solidFill>
                  <a:srgbClr val="FFFFFF"/>
                </a:solidFill>
                <a:latin typeface="Maiandra GD" panose="020E0502030308020204" pitchFamily="34" charset="0"/>
              </a:rPr>
              <a:t>Bu evrede ya teslim olarak ya da çözmeye çalışarak direnç gösteririz.</a:t>
            </a:r>
          </a:p>
          <a:p>
            <a:pPr algn="just" eaLnBrk="1" hangingPunct="1"/>
            <a:endParaRPr lang="tr-TR" altLang="en-US" sz="2800" b="1">
              <a:solidFill>
                <a:srgbClr val="FFFFFF"/>
              </a:solidFill>
              <a:latin typeface="Maiandra GD" panose="020E0502030308020204" pitchFamily="34" charset="0"/>
            </a:endParaRPr>
          </a:p>
          <a:p>
            <a:pPr algn="just" eaLnBrk="1" hangingPunct="1"/>
            <a:r>
              <a:rPr lang="tr-TR" altLang="en-US" sz="2800" b="1">
                <a:solidFill>
                  <a:srgbClr val="FFFFFF"/>
                </a:solidFill>
                <a:latin typeface="Maiandra GD" panose="020E0502030308020204" pitchFamily="34" charset="0"/>
              </a:rPr>
              <a:t>Bu evrede alınan önlemler işe yarar.</a:t>
            </a:r>
          </a:p>
        </p:txBody>
      </p:sp>
    </p:spTree>
  </p:cSld>
  <p:clrMapOvr>
    <a:masterClrMapping/>
  </p:clrMapOvr>
  <p:transition spd="slow">
    <p:pu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yagram">
            <a:extLst>
              <a:ext uri="{FF2B5EF4-FFF2-40B4-BE49-F238E27FC236}">
                <a16:creationId xmlns:a16="http://schemas.microsoft.com/office/drawing/2014/main" id="{10E19B3E-11D0-BA65-93EA-DE22AE7FF78D}"/>
              </a:ext>
            </a:extLst>
          </p:cNvPr>
          <p:cNvGraphicFramePr/>
          <p:nvPr/>
        </p:nvGraphicFramePr>
        <p:xfrm>
          <a:off x="251793" y="188640"/>
          <a:ext cx="388843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3 Yuvarlatılmış Dikdörtgen">
            <a:extLst>
              <a:ext uri="{FF2B5EF4-FFF2-40B4-BE49-F238E27FC236}">
                <a16:creationId xmlns:a16="http://schemas.microsoft.com/office/drawing/2014/main" id="{C757772E-A15C-5129-F36E-C03CFF754995}"/>
              </a:ext>
            </a:extLst>
          </p:cNvPr>
          <p:cNvSpPr/>
          <p:nvPr/>
        </p:nvSpPr>
        <p:spPr>
          <a:xfrm>
            <a:off x="4365625" y="476250"/>
            <a:ext cx="7046913" cy="5905500"/>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4" name="4 Yuvarlatılmış Dikdörtgen">
            <a:extLst>
              <a:ext uri="{FF2B5EF4-FFF2-40B4-BE49-F238E27FC236}">
                <a16:creationId xmlns:a16="http://schemas.microsoft.com/office/drawing/2014/main" id="{086A29E1-1BA5-0DEA-F423-179D5C3F9598}"/>
              </a:ext>
            </a:extLst>
          </p:cNvPr>
          <p:cNvSpPr/>
          <p:nvPr/>
        </p:nvSpPr>
        <p:spPr>
          <a:xfrm>
            <a:off x="4645025" y="836613"/>
            <a:ext cx="6335713" cy="5184775"/>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tr-TR" altLang="en-US" sz="2800" b="1">
                <a:solidFill>
                  <a:srgbClr val="FFFFFF"/>
                </a:solidFill>
                <a:latin typeface="Maiandra GD" panose="020E0502030308020204" pitchFamily="34" charset="0"/>
              </a:rPr>
              <a:t>Bu evrede artık stres duygusal, sosyal, fiziksel, davranışsal ve zihinsel etkilerini hissettirir ve açığa çıkar.</a:t>
            </a:r>
          </a:p>
          <a:p>
            <a:pPr algn="just" eaLnBrk="1" hangingPunct="1"/>
            <a:endParaRPr lang="tr-TR" altLang="en-US" sz="1100" b="1">
              <a:solidFill>
                <a:srgbClr val="FFFFFF"/>
              </a:solidFill>
              <a:latin typeface="Maiandra GD" panose="020E0502030308020204" pitchFamily="34" charset="0"/>
            </a:endParaRPr>
          </a:p>
          <a:p>
            <a:pPr algn="just" eaLnBrk="1" hangingPunct="1"/>
            <a:r>
              <a:rPr lang="tr-TR" altLang="en-US" sz="2800" b="1">
                <a:solidFill>
                  <a:srgbClr val="FFFFFF"/>
                </a:solidFill>
                <a:latin typeface="Maiandra GD" panose="020E0502030308020204" pitchFamily="34" charset="0"/>
              </a:rPr>
              <a:t>Stres yaratan kaynak ortadan kaybolmadığı sürece bu etkileri yaşamaya devam ederiz.</a:t>
            </a:r>
          </a:p>
          <a:p>
            <a:pPr algn="just" eaLnBrk="1" hangingPunct="1"/>
            <a:endParaRPr lang="tr-TR" altLang="en-US" sz="2800" b="1">
              <a:solidFill>
                <a:srgbClr val="FFFFFF"/>
              </a:solidFill>
              <a:latin typeface="Maiandra GD" panose="020E0502030308020204" pitchFamily="34" charset="0"/>
            </a:endParaRPr>
          </a:p>
          <a:p>
            <a:pPr algn="just" eaLnBrk="1" hangingPunct="1"/>
            <a:r>
              <a:rPr lang="tr-TR" altLang="en-US" sz="2800" b="1">
                <a:solidFill>
                  <a:srgbClr val="FFFFFF"/>
                </a:solidFill>
                <a:latin typeface="Maiandra GD" panose="020E0502030308020204" pitchFamily="34" charset="0"/>
              </a:rPr>
              <a:t>Kişi bu evrede bir çok biyolojik ve psikolojik hastalığa karşı savunmasızdır.</a:t>
            </a:r>
          </a:p>
        </p:txBody>
      </p:sp>
    </p:spTree>
  </p:cSld>
  <p:clrMapOvr>
    <a:masterClrMapping/>
  </p:clrMapOvr>
  <p:transition spd="slow">
    <p:push/>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a:extLst>
              <a:ext uri="{FF2B5EF4-FFF2-40B4-BE49-F238E27FC236}">
                <a16:creationId xmlns:a16="http://schemas.microsoft.com/office/drawing/2014/main" id="{146EF3EF-DC43-E828-9B5A-E36B89D7AE7D}"/>
              </a:ext>
            </a:extLst>
          </p:cNvPr>
          <p:cNvGrpSpPr/>
          <p:nvPr/>
        </p:nvGrpSpPr>
        <p:grpSpPr>
          <a:xfrm>
            <a:off x="7276937" y="140696"/>
            <a:ext cx="4505691" cy="6528664"/>
            <a:chOff x="4060825" y="1827213"/>
            <a:chExt cx="2416175" cy="3717925"/>
          </a:xfrm>
          <a:solidFill>
            <a:srgbClr val="FFFF00"/>
          </a:solidFill>
          <a:effectLst/>
        </p:grpSpPr>
        <p:sp>
          <p:nvSpPr>
            <p:cNvPr id="43" name="Freeform 6">
              <a:extLst>
                <a:ext uri="{FF2B5EF4-FFF2-40B4-BE49-F238E27FC236}">
                  <a16:creationId xmlns:a16="http://schemas.microsoft.com/office/drawing/2014/main" id="{3A36660B-014B-FE26-8F1B-EE984B8A4CF1}"/>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4" name="Rectangle 7">
              <a:extLst>
                <a:ext uri="{FF2B5EF4-FFF2-40B4-BE49-F238E27FC236}">
                  <a16:creationId xmlns:a16="http://schemas.microsoft.com/office/drawing/2014/main" id="{2C546F53-9BA9-76FD-EF76-96D95AED4D38}"/>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sp>
        <p:nvSpPr>
          <p:cNvPr id="102403" name="Rectangle 2">
            <a:extLst>
              <a:ext uri="{FF2B5EF4-FFF2-40B4-BE49-F238E27FC236}">
                <a16:creationId xmlns:a16="http://schemas.microsoft.com/office/drawing/2014/main" id="{8413EE67-EBAC-B926-1199-93F045B0CCB5}"/>
              </a:ext>
            </a:extLst>
          </p:cNvPr>
          <p:cNvSpPr>
            <a:spLocks noGrp="1"/>
          </p:cNvSpPr>
          <p:nvPr>
            <p:ph type="title"/>
          </p:nvPr>
        </p:nvSpPr>
        <p:spPr>
          <a:xfrm>
            <a:off x="468313" y="3576638"/>
            <a:ext cx="8632825" cy="3384550"/>
          </a:xfrm>
        </p:spPr>
        <p:txBody>
          <a:bodyPr/>
          <a:lstStyle/>
          <a:p>
            <a:pPr algn="l"/>
            <a:r>
              <a:rPr lang="tr-TR" altLang="tr-TR" sz="8800" b="1">
                <a:solidFill>
                  <a:srgbClr val="FFFF00"/>
                </a:solidFill>
                <a:cs typeface="Arial" panose="020B0604020202020204" pitchFamily="34" charset="0"/>
              </a:rPr>
              <a:t>Stres</a:t>
            </a:r>
            <a:br>
              <a:rPr lang="tr-TR" altLang="tr-TR" sz="8800" b="1">
                <a:solidFill>
                  <a:srgbClr val="FFFF00"/>
                </a:solidFill>
                <a:cs typeface="Arial" panose="020B0604020202020204" pitchFamily="34" charset="0"/>
              </a:rPr>
            </a:br>
            <a:r>
              <a:rPr lang="tr-TR" altLang="tr-TR" sz="8800" b="1">
                <a:solidFill>
                  <a:srgbClr val="FFFF00"/>
                </a:solidFill>
                <a:cs typeface="Arial" panose="020B0604020202020204" pitchFamily="34" charset="0"/>
              </a:rPr>
              <a:t>       Kaynakları</a:t>
            </a:r>
            <a:endParaRPr lang="en-US" altLang="tr-TR" sz="8800" b="1">
              <a:solidFill>
                <a:schemeClr val="bg1"/>
              </a:solidFill>
              <a:cs typeface="Arial" panose="020B0604020202020204" pitchFamily="34" charset="0"/>
            </a:endParaRPr>
          </a:p>
        </p:txBody>
      </p:sp>
      <p:grpSp>
        <p:nvGrpSpPr>
          <p:cNvPr id="3" name="Group 7">
            <a:extLst>
              <a:ext uri="{FF2B5EF4-FFF2-40B4-BE49-F238E27FC236}">
                <a16:creationId xmlns:a16="http://schemas.microsoft.com/office/drawing/2014/main" id="{BF38A74C-0E20-9698-EC97-A2F749A6CA5E}"/>
              </a:ext>
            </a:extLst>
          </p:cNvPr>
          <p:cNvGrpSpPr/>
          <p:nvPr/>
        </p:nvGrpSpPr>
        <p:grpSpPr>
          <a:xfrm>
            <a:off x="9832339" y="3356992"/>
            <a:ext cx="1925979" cy="3220974"/>
            <a:chOff x="4060825" y="1827213"/>
            <a:chExt cx="2416175" cy="3717925"/>
          </a:xfrm>
          <a:solidFill>
            <a:srgbClr val="0070C0"/>
          </a:solidFill>
          <a:effectLst/>
        </p:grpSpPr>
        <p:sp>
          <p:nvSpPr>
            <p:cNvPr id="5" name="Freeform 6">
              <a:extLst>
                <a:ext uri="{FF2B5EF4-FFF2-40B4-BE49-F238E27FC236}">
                  <a16:creationId xmlns:a16="http://schemas.microsoft.com/office/drawing/2014/main" id="{B21A7CB7-3032-F4A5-5147-A07A3304D8A2}"/>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6" name="Rectangle 7">
              <a:extLst>
                <a:ext uri="{FF2B5EF4-FFF2-40B4-BE49-F238E27FC236}">
                  <a16:creationId xmlns:a16="http://schemas.microsoft.com/office/drawing/2014/main" id="{0D47074F-C750-243E-1A2E-A86585F750B9}"/>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 name="Group 16">
            <a:extLst>
              <a:ext uri="{FF2B5EF4-FFF2-40B4-BE49-F238E27FC236}">
                <a16:creationId xmlns:a16="http://schemas.microsoft.com/office/drawing/2014/main" id="{29BE7B4D-387B-3707-B58E-E4A58D7768AF}"/>
              </a:ext>
            </a:extLst>
          </p:cNvPr>
          <p:cNvGrpSpPr/>
          <p:nvPr/>
        </p:nvGrpSpPr>
        <p:grpSpPr>
          <a:xfrm>
            <a:off x="8268181" y="911844"/>
            <a:ext cx="2537988" cy="4272065"/>
            <a:chOff x="4060825" y="1827213"/>
            <a:chExt cx="2416175" cy="3717925"/>
          </a:xfrm>
          <a:solidFill>
            <a:srgbClr val="FF0000"/>
          </a:solidFill>
          <a:effectLst>
            <a:outerShdw blurRad="50800" dist="38100" dir="2700000" algn="tl" rotWithShape="0">
              <a:prstClr val="black">
                <a:alpha val="40000"/>
              </a:prstClr>
            </a:outerShdw>
          </a:effectLst>
        </p:grpSpPr>
        <p:sp>
          <p:nvSpPr>
            <p:cNvPr id="18" name="Freeform 6">
              <a:extLst>
                <a:ext uri="{FF2B5EF4-FFF2-40B4-BE49-F238E27FC236}">
                  <a16:creationId xmlns:a16="http://schemas.microsoft.com/office/drawing/2014/main" id="{AB629717-EEE4-5657-6C42-D8919EB83361}"/>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sp>
          <p:nvSpPr>
            <p:cNvPr id="19" name="Rectangle 7">
              <a:extLst>
                <a:ext uri="{FF2B5EF4-FFF2-40B4-BE49-F238E27FC236}">
                  <a16:creationId xmlns:a16="http://schemas.microsoft.com/office/drawing/2014/main" id="{B5DD168C-D536-DCAF-778C-76B34E0B9985}"/>
                </a:ext>
              </a:extLst>
            </p:cNvPr>
            <p:cNvSpPr>
              <a:spLocks noChangeArrowheads="1"/>
            </p:cNvSpPr>
            <p:nvPr/>
          </p:nvSpPr>
          <p:spPr bwMode="auto">
            <a:xfrm>
              <a:off x="4995863" y="4989513"/>
              <a:ext cx="554038" cy="555625"/>
            </a:xfrm>
            <a:prstGeom prst="rect">
              <a:avLst/>
            </a:pr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grpSp>
      <p:grpSp>
        <p:nvGrpSpPr>
          <p:cNvPr id="7" name="Group 35">
            <a:extLst>
              <a:ext uri="{FF2B5EF4-FFF2-40B4-BE49-F238E27FC236}">
                <a16:creationId xmlns:a16="http://schemas.microsoft.com/office/drawing/2014/main" id="{B83BE5AB-B236-6099-7DE7-A269C365AD17}"/>
              </a:ext>
            </a:extLst>
          </p:cNvPr>
          <p:cNvGrpSpPr/>
          <p:nvPr/>
        </p:nvGrpSpPr>
        <p:grpSpPr>
          <a:xfrm>
            <a:off x="10264065" y="3713969"/>
            <a:ext cx="1194754" cy="2140164"/>
            <a:chOff x="4060825" y="1827213"/>
            <a:chExt cx="2416175" cy="3717925"/>
          </a:xfrm>
          <a:solidFill>
            <a:srgbClr val="FFFF00"/>
          </a:solidFill>
          <a:effectLst/>
        </p:grpSpPr>
        <p:sp>
          <p:nvSpPr>
            <p:cNvPr id="37" name="Freeform 6">
              <a:extLst>
                <a:ext uri="{FF2B5EF4-FFF2-40B4-BE49-F238E27FC236}">
                  <a16:creationId xmlns:a16="http://schemas.microsoft.com/office/drawing/2014/main" id="{38C881F6-A864-59B4-B640-3B38D3B1FAA2}"/>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38" name="Rectangle 7">
              <a:extLst>
                <a:ext uri="{FF2B5EF4-FFF2-40B4-BE49-F238E27FC236}">
                  <a16:creationId xmlns:a16="http://schemas.microsoft.com/office/drawing/2014/main" id="{D1119B4C-5537-0FD9-7987-FCA17F4EE499}"/>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cxnSp>
        <p:nvCxnSpPr>
          <p:cNvPr id="49" name="Straight Connector 48">
            <a:extLst>
              <a:ext uri="{FF2B5EF4-FFF2-40B4-BE49-F238E27FC236}">
                <a16:creationId xmlns:a16="http://schemas.microsoft.com/office/drawing/2014/main" id="{B86B7D23-C0B4-8A80-198A-5ECF998E5545}"/>
              </a:ext>
            </a:extLst>
          </p:cNvPr>
          <p:cNvCxnSpPr/>
          <p:nvPr/>
        </p:nvCxnSpPr>
        <p:spPr>
          <a:xfrm>
            <a:off x="0" y="4005263"/>
            <a:ext cx="794543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48">
            <a:extLst>
              <a:ext uri="{FF2B5EF4-FFF2-40B4-BE49-F238E27FC236}">
                <a16:creationId xmlns:a16="http://schemas.microsoft.com/office/drawing/2014/main" id="{B30C0ACC-B2C5-6EA0-F5AF-8F5D406CB774}"/>
              </a:ext>
            </a:extLst>
          </p:cNvPr>
          <p:cNvCxnSpPr/>
          <p:nvPr/>
        </p:nvCxnSpPr>
        <p:spPr>
          <a:xfrm>
            <a:off x="0" y="6813550"/>
            <a:ext cx="1188085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8" name="Group 35">
            <a:extLst>
              <a:ext uri="{FF2B5EF4-FFF2-40B4-BE49-F238E27FC236}">
                <a16:creationId xmlns:a16="http://schemas.microsoft.com/office/drawing/2014/main" id="{7E0F6D39-4B1C-1E8E-02E9-DF35A53F7739}"/>
              </a:ext>
            </a:extLst>
          </p:cNvPr>
          <p:cNvGrpSpPr/>
          <p:nvPr/>
        </p:nvGrpSpPr>
        <p:grpSpPr>
          <a:xfrm>
            <a:off x="8344909" y="2459288"/>
            <a:ext cx="1050738" cy="2265863"/>
            <a:chOff x="4060825" y="1827213"/>
            <a:chExt cx="2416175" cy="3717925"/>
          </a:xfrm>
          <a:solidFill>
            <a:srgbClr val="7030A0"/>
          </a:solidFill>
          <a:effectLst/>
        </p:grpSpPr>
        <p:sp>
          <p:nvSpPr>
            <p:cNvPr id="40" name="Freeform 6">
              <a:extLst>
                <a:ext uri="{FF2B5EF4-FFF2-40B4-BE49-F238E27FC236}">
                  <a16:creationId xmlns:a16="http://schemas.microsoft.com/office/drawing/2014/main" id="{71D43DEF-EE0F-1B8B-61EB-09EBF7CA0B29}"/>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41" name="Rectangle 7">
              <a:extLst>
                <a:ext uri="{FF2B5EF4-FFF2-40B4-BE49-F238E27FC236}">
                  <a16:creationId xmlns:a16="http://schemas.microsoft.com/office/drawing/2014/main" id="{0166168E-8A7C-B7A6-D2A5-41E8589CB54C}"/>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grpSp>
        <p:nvGrpSpPr>
          <p:cNvPr id="9" name="Group 35">
            <a:extLst>
              <a:ext uri="{FF2B5EF4-FFF2-40B4-BE49-F238E27FC236}">
                <a16:creationId xmlns:a16="http://schemas.microsoft.com/office/drawing/2014/main" id="{EDE31F35-8390-0571-F245-A0582A452A3B}"/>
              </a:ext>
            </a:extLst>
          </p:cNvPr>
          <p:cNvGrpSpPr/>
          <p:nvPr/>
        </p:nvGrpSpPr>
        <p:grpSpPr>
          <a:xfrm>
            <a:off x="8546506" y="2719475"/>
            <a:ext cx="647564" cy="1357615"/>
            <a:chOff x="4060825" y="1827213"/>
            <a:chExt cx="2416175" cy="3717925"/>
          </a:xfrm>
          <a:solidFill>
            <a:srgbClr val="FFFF00"/>
          </a:solidFill>
          <a:effectLst/>
        </p:grpSpPr>
        <p:sp>
          <p:nvSpPr>
            <p:cNvPr id="63" name="Freeform 6">
              <a:extLst>
                <a:ext uri="{FF2B5EF4-FFF2-40B4-BE49-F238E27FC236}">
                  <a16:creationId xmlns:a16="http://schemas.microsoft.com/office/drawing/2014/main" id="{FA754AE3-2C11-BC5D-628B-EC6C72B24BE8}"/>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64" name="Rectangle 7">
              <a:extLst>
                <a:ext uri="{FF2B5EF4-FFF2-40B4-BE49-F238E27FC236}">
                  <a16:creationId xmlns:a16="http://schemas.microsoft.com/office/drawing/2014/main" id="{7CEEE855-B3DC-850A-FD93-C8EBF0B06A0B}"/>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spTree>
  </p:cSld>
  <p:clrMapOvr>
    <a:masterClrMapping/>
  </p:clrMapOvr>
  <p:transition spd="slow">
    <p:push/>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Diyagram">
            <a:extLst>
              <a:ext uri="{FF2B5EF4-FFF2-40B4-BE49-F238E27FC236}">
                <a16:creationId xmlns:a16="http://schemas.microsoft.com/office/drawing/2014/main" id="{29113620-1308-5A8E-AE81-C529B36D5E84}"/>
              </a:ext>
            </a:extLst>
          </p:cNvPr>
          <p:cNvGraphicFramePr/>
          <p:nvPr/>
        </p:nvGraphicFramePr>
        <p:xfrm>
          <a:off x="0" y="188640"/>
          <a:ext cx="1188085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a:extLst>
              <a:ext uri="{FF2B5EF4-FFF2-40B4-BE49-F238E27FC236}">
                <a16:creationId xmlns:a16="http://schemas.microsoft.com/office/drawing/2014/main" id="{4DA5A4AC-A208-1701-A991-E4FDEEF1131D}"/>
              </a:ext>
            </a:extLst>
          </p:cNvPr>
          <p:cNvGrpSpPr/>
          <p:nvPr/>
        </p:nvGrpSpPr>
        <p:grpSpPr>
          <a:xfrm>
            <a:off x="7276937" y="140696"/>
            <a:ext cx="4505691" cy="6528664"/>
            <a:chOff x="4060825" y="1827213"/>
            <a:chExt cx="2416175" cy="3717925"/>
          </a:xfrm>
          <a:solidFill>
            <a:srgbClr val="FFFF00"/>
          </a:solidFill>
          <a:effectLst/>
        </p:grpSpPr>
        <p:sp>
          <p:nvSpPr>
            <p:cNvPr id="43" name="Freeform 6">
              <a:extLst>
                <a:ext uri="{FF2B5EF4-FFF2-40B4-BE49-F238E27FC236}">
                  <a16:creationId xmlns:a16="http://schemas.microsoft.com/office/drawing/2014/main" id="{EB76B796-CDFD-9C5F-3051-F88F73A8720E}"/>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44" name="Rectangle 7">
              <a:extLst>
                <a:ext uri="{FF2B5EF4-FFF2-40B4-BE49-F238E27FC236}">
                  <a16:creationId xmlns:a16="http://schemas.microsoft.com/office/drawing/2014/main" id="{67ECDAB6-4973-5E3C-B357-425C9C3CDB05}"/>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sp>
        <p:nvSpPr>
          <p:cNvPr id="104451" name="Rectangle 2">
            <a:extLst>
              <a:ext uri="{FF2B5EF4-FFF2-40B4-BE49-F238E27FC236}">
                <a16:creationId xmlns:a16="http://schemas.microsoft.com/office/drawing/2014/main" id="{A856C3F2-2051-2509-E5BB-CC61D602F990}"/>
              </a:ext>
            </a:extLst>
          </p:cNvPr>
          <p:cNvSpPr>
            <a:spLocks noGrp="1"/>
          </p:cNvSpPr>
          <p:nvPr>
            <p:ph type="title"/>
          </p:nvPr>
        </p:nvSpPr>
        <p:spPr>
          <a:xfrm>
            <a:off x="468313" y="3576638"/>
            <a:ext cx="8632825" cy="3384550"/>
          </a:xfrm>
        </p:spPr>
        <p:txBody>
          <a:bodyPr/>
          <a:lstStyle/>
          <a:p>
            <a:pPr algn="l"/>
            <a:r>
              <a:rPr lang="tr-TR" altLang="tr-TR" sz="8800" b="1">
                <a:solidFill>
                  <a:srgbClr val="FFFF00"/>
                </a:solidFill>
                <a:cs typeface="Arial" panose="020B0604020202020204" pitchFamily="34" charset="0"/>
              </a:rPr>
              <a:t>Stresle Baş Etme Yöntemleri</a:t>
            </a:r>
            <a:endParaRPr lang="en-US" altLang="tr-TR" sz="8800" b="1">
              <a:solidFill>
                <a:schemeClr val="bg1"/>
              </a:solidFill>
              <a:cs typeface="Arial" panose="020B0604020202020204" pitchFamily="34" charset="0"/>
            </a:endParaRPr>
          </a:p>
        </p:txBody>
      </p:sp>
      <p:grpSp>
        <p:nvGrpSpPr>
          <p:cNvPr id="3" name="Group 7">
            <a:extLst>
              <a:ext uri="{FF2B5EF4-FFF2-40B4-BE49-F238E27FC236}">
                <a16:creationId xmlns:a16="http://schemas.microsoft.com/office/drawing/2014/main" id="{D9AFF40F-BB30-69BE-7306-DFBFBC20E594}"/>
              </a:ext>
            </a:extLst>
          </p:cNvPr>
          <p:cNvGrpSpPr/>
          <p:nvPr/>
        </p:nvGrpSpPr>
        <p:grpSpPr>
          <a:xfrm>
            <a:off x="9832339" y="3356992"/>
            <a:ext cx="1925979" cy="3220974"/>
            <a:chOff x="4060825" y="1827213"/>
            <a:chExt cx="2416175" cy="3717925"/>
          </a:xfrm>
          <a:solidFill>
            <a:srgbClr val="0070C0"/>
          </a:solidFill>
          <a:effectLst/>
        </p:grpSpPr>
        <p:sp>
          <p:nvSpPr>
            <p:cNvPr id="5" name="Freeform 6">
              <a:extLst>
                <a:ext uri="{FF2B5EF4-FFF2-40B4-BE49-F238E27FC236}">
                  <a16:creationId xmlns:a16="http://schemas.microsoft.com/office/drawing/2014/main" id="{5BA690CE-6603-7E86-BE5C-5008C7121155}"/>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6" name="Rectangle 7">
              <a:extLst>
                <a:ext uri="{FF2B5EF4-FFF2-40B4-BE49-F238E27FC236}">
                  <a16:creationId xmlns:a16="http://schemas.microsoft.com/office/drawing/2014/main" id="{9956DB65-756A-EEBE-2E0B-4995AFFECB7A}"/>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grpSp>
        <p:nvGrpSpPr>
          <p:cNvPr id="4" name="Group 16">
            <a:extLst>
              <a:ext uri="{FF2B5EF4-FFF2-40B4-BE49-F238E27FC236}">
                <a16:creationId xmlns:a16="http://schemas.microsoft.com/office/drawing/2014/main" id="{EEE747B2-B146-AEC1-11C2-42943F1577AB}"/>
              </a:ext>
            </a:extLst>
          </p:cNvPr>
          <p:cNvGrpSpPr/>
          <p:nvPr/>
        </p:nvGrpSpPr>
        <p:grpSpPr>
          <a:xfrm>
            <a:off x="8268181" y="911844"/>
            <a:ext cx="2537988" cy="4272065"/>
            <a:chOff x="4060825" y="1827213"/>
            <a:chExt cx="2416175" cy="3717925"/>
          </a:xfrm>
          <a:solidFill>
            <a:srgbClr val="FF0000"/>
          </a:solidFill>
          <a:effectLst>
            <a:outerShdw blurRad="50800" dist="38100" dir="2700000" algn="tl" rotWithShape="0">
              <a:prstClr val="black">
                <a:alpha val="40000"/>
              </a:prstClr>
            </a:outerShdw>
          </a:effectLst>
        </p:grpSpPr>
        <p:sp>
          <p:nvSpPr>
            <p:cNvPr id="18" name="Freeform 6">
              <a:extLst>
                <a:ext uri="{FF2B5EF4-FFF2-40B4-BE49-F238E27FC236}">
                  <a16:creationId xmlns:a16="http://schemas.microsoft.com/office/drawing/2014/main" id="{810BF6C7-E977-4DFA-9BFB-471FC83C956F}"/>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sp>
          <p:nvSpPr>
            <p:cNvPr id="19" name="Rectangle 7">
              <a:extLst>
                <a:ext uri="{FF2B5EF4-FFF2-40B4-BE49-F238E27FC236}">
                  <a16:creationId xmlns:a16="http://schemas.microsoft.com/office/drawing/2014/main" id="{94346610-14FA-DC88-5C24-F4FE5D96FA8F}"/>
                </a:ext>
              </a:extLst>
            </p:cNvPr>
            <p:cNvSpPr>
              <a:spLocks noChangeArrowheads="1"/>
            </p:cNvSpPr>
            <p:nvPr/>
          </p:nvSpPr>
          <p:spPr bwMode="auto">
            <a:xfrm>
              <a:off x="4995863" y="4989513"/>
              <a:ext cx="554038" cy="555625"/>
            </a:xfrm>
            <a:prstGeom prst="rect">
              <a:avLst/>
            </a:prstGeom>
            <a:grpFill/>
            <a:ln w="12700" cap="flat">
              <a:solidFill>
                <a:schemeClr val="bg1"/>
              </a:solidFill>
              <a:miter lim="800000"/>
              <a:headEnd/>
              <a:tailEnd/>
            </a:ln>
          </p:spPr>
          <p:txBody>
            <a:bodyPr/>
            <a:lstStyle/>
            <a:p>
              <a:pPr eaLnBrk="1" hangingPunct="1">
                <a:defRPr/>
              </a:pPr>
              <a:endParaRPr lang="en-US">
                <a:solidFill>
                  <a:srgbClr val="FFFF00"/>
                </a:solidFill>
                <a:latin typeface="Arial" charset="0"/>
                <a:cs typeface="Arial" charset="0"/>
              </a:endParaRPr>
            </a:p>
          </p:txBody>
        </p:sp>
      </p:grpSp>
      <p:grpSp>
        <p:nvGrpSpPr>
          <p:cNvPr id="7" name="Group 35">
            <a:extLst>
              <a:ext uri="{FF2B5EF4-FFF2-40B4-BE49-F238E27FC236}">
                <a16:creationId xmlns:a16="http://schemas.microsoft.com/office/drawing/2014/main" id="{95DC3A6A-C697-58F1-CAC6-943E2053F077}"/>
              </a:ext>
            </a:extLst>
          </p:cNvPr>
          <p:cNvGrpSpPr/>
          <p:nvPr/>
        </p:nvGrpSpPr>
        <p:grpSpPr>
          <a:xfrm>
            <a:off x="10264065" y="3713969"/>
            <a:ext cx="1194754" cy="2140164"/>
            <a:chOff x="4060825" y="1827213"/>
            <a:chExt cx="2416175" cy="3717925"/>
          </a:xfrm>
          <a:solidFill>
            <a:srgbClr val="FFFF00"/>
          </a:solidFill>
          <a:effectLst/>
        </p:grpSpPr>
        <p:sp>
          <p:nvSpPr>
            <p:cNvPr id="37" name="Freeform 6">
              <a:extLst>
                <a:ext uri="{FF2B5EF4-FFF2-40B4-BE49-F238E27FC236}">
                  <a16:creationId xmlns:a16="http://schemas.microsoft.com/office/drawing/2014/main" id="{548AE459-95B2-E987-F2A6-C46308580275}"/>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latin typeface="Arial" charset="0"/>
                <a:cs typeface="Arial" charset="0"/>
              </a:endParaRPr>
            </a:p>
          </p:txBody>
        </p:sp>
        <p:sp>
          <p:nvSpPr>
            <p:cNvPr id="38" name="Rectangle 7">
              <a:extLst>
                <a:ext uri="{FF2B5EF4-FFF2-40B4-BE49-F238E27FC236}">
                  <a16:creationId xmlns:a16="http://schemas.microsoft.com/office/drawing/2014/main" id="{5C1AEB5D-4806-E2B8-B713-433A5AE978A2}"/>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latin typeface="Arial" charset="0"/>
                <a:cs typeface="Arial" charset="0"/>
              </a:endParaRPr>
            </a:p>
          </p:txBody>
        </p:sp>
      </p:grpSp>
      <p:cxnSp>
        <p:nvCxnSpPr>
          <p:cNvPr id="49" name="Straight Connector 48">
            <a:extLst>
              <a:ext uri="{FF2B5EF4-FFF2-40B4-BE49-F238E27FC236}">
                <a16:creationId xmlns:a16="http://schemas.microsoft.com/office/drawing/2014/main" id="{EC178C39-FDA7-D267-EB56-DC3D499EA35F}"/>
              </a:ext>
            </a:extLst>
          </p:cNvPr>
          <p:cNvCxnSpPr/>
          <p:nvPr/>
        </p:nvCxnSpPr>
        <p:spPr>
          <a:xfrm>
            <a:off x="0" y="4005263"/>
            <a:ext cx="794543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48">
            <a:extLst>
              <a:ext uri="{FF2B5EF4-FFF2-40B4-BE49-F238E27FC236}">
                <a16:creationId xmlns:a16="http://schemas.microsoft.com/office/drawing/2014/main" id="{9CAE4C9F-636A-1762-E617-3C6976E1A9A4}"/>
              </a:ext>
            </a:extLst>
          </p:cNvPr>
          <p:cNvCxnSpPr/>
          <p:nvPr/>
        </p:nvCxnSpPr>
        <p:spPr>
          <a:xfrm>
            <a:off x="0" y="6813550"/>
            <a:ext cx="1188085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8" name="Group 35">
            <a:extLst>
              <a:ext uri="{FF2B5EF4-FFF2-40B4-BE49-F238E27FC236}">
                <a16:creationId xmlns:a16="http://schemas.microsoft.com/office/drawing/2014/main" id="{11AADFB1-D1A1-407B-F433-6A4BDEFB1E4C}"/>
              </a:ext>
            </a:extLst>
          </p:cNvPr>
          <p:cNvGrpSpPr/>
          <p:nvPr/>
        </p:nvGrpSpPr>
        <p:grpSpPr>
          <a:xfrm>
            <a:off x="8344909" y="2459288"/>
            <a:ext cx="1050738" cy="2265863"/>
            <a:chOff x="4060825" y="1827213"/>
            <a:chExt cx="2416175" cy="3717925"/>
          </a:xfrm>
          <a:solidFill>
            <a:srgbClr val="7030A0"/>
          </a:solidFill>
          <a:effectLst/>
        </p:grpSpPr>
        <p:sp>
          <p:nvSpPr>
            <p:cNvPr id="40" name="Freeform 6">
              <a:extLst>
                <a:ext uri="{FF2B5EF4-FFF2-40B4-BE49-F238E27FC236}">
                  <a16:creationId xmlns:a16="http://schemas.microsoft.com/office/drawing/2014/main" id="{1321D7F6-FBBD-F431-B193-3901420C5EFD}"/>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41" name="Rectangle 7">
              <a:extLst>
                <a:ext uri="{FF2B5EF4-FFF2-40B4-BE49-F238E27FC236}">
                  <a16:creationId xmlns:a16="http://schemas.microsoft.com/office/drawing/2014/main" id="{A40B7050-2174-2FC2-CE38-7DCEEE323DFE}"/>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grpSp>
        <p:nvGrpSpPr>
          <p:cNvPr id="9" name="Group 35">
            <a:extLst>
              <a:ext uri="{FF2B5EF4-FFF2-40B4-BE49-F238E27FC236}">
                <a16:creationId xmlns:a16="http://schemas.microsoft.com/office/drawing/2014/main" id="{6B99D77F-CDFB-89FA-1DD2-3363D35B7F63}"/>
              </a:ext>
            </a:extLst>
          </p:cNvPr>
          <p:cNvGrpSpPr/>
          <p:nvPr/>
        </p:nvGrpSpPr>
        <p:grpSpPr>
          <a:xfrm>
            <a:off x="8546506" y="2719475"/>
            <a:ext cx="647564" cy="1357615"/>
            <a:chOff x="4060825" y="1827213"/>
            <a:chExt cx="2416175" cy="3717925"/>
          </a:xfrm>
          <a:solidFill>
            <a:srgbClr val="FFFF00"/>
          </a:solidFill>
          <a:effectLst/>
        </p:grpSpPr>
        <p:sp>
          <p:nvSpPr>
            <p:cNvPr id="63" name="Freeform 6">
              <a:extLst>
                <a:ext uri="{FF2B5EF4-FFF2-40B4-BE49-F238E27FC236}">
                  <a16:creationId xmlns:a16="http://schemas.microsoft.com/office/drawing/2014/main" id="{1C05D0E7-470B-401E-CA04-A6A052DBE999}"/>
                </a:ext>
              </a:extLst>
            </p:cNvPr>
            <p:cNvSpPr>
              <a:spLocks/>
            </p:cNvSpPr>
            <p:nvPr/>
          </p:nvSpPr>
          <p:spPr bwMode="auto">
            <a:xfrm>
              <a:off x="4060825" y="1827213"/>
              <a:ext cx="2416175" cy="2859088"/>
            </a:xfrm>
            <a:custGeom>
              <a:avLst/>
              <a:gdLst>
                <a:gd name="T0" fmla="*/ 557 w 644"/>
                <a:gd name="T1" fmla="*/ 80 h 762"/>
                <a:gd name="T2" fmla="*/ 324 w 644"/>
                <a:gd name="T3" fmla="*/ 0 h 762"/>
                <a:gd name="T4" fmla="*/ 103 w 644"/>
                <a:gd name="T5" fmla="*/ 74 h 762"/>
                <a:gd name="T6" fmla="*/ 1 w 644"/>
                <a:gd name="T7" fmla="*/ 287 h 762"/>
                <a:gd name="T8" fmla="*/ 0 w 644"/>
                <a:gd name="T9" fmla="*/ 318 h 762"/>
                <a:gd name="T10" fmla="*/ 147 w 644"/>
                <a:gd name="T11" fmla="*/ 318 h 762"/>
                <a:gd name="T12" fmla="*/ 149 w 644"/>
                <a:gd name="T13" fmla="*/ 305 h 762"/>
                <a:gd name="T14" fmla="*/ 211 w 644"/>
                <a:gd name="T15" fmla="*/ 167 h 762"/>
                <a:gd name="T16" fmla="*/ 326 w 644"/>
                <a:gd name="T17" fmla="*/ 124 h 762"/>
                <a:gd name="T18" fmla="*/ 447 w 644"/>
                <a:gd name="T19" fmla="*/ 172 h 762"/>
                <a:gd name="T20" fmla="*/ 496 w 644"/>
                <a:gd name="T21" fmla="*/ 282 h 762"/>
                <a:gd name="T22" fmla="*/ 480 w 644"/>
                <a:gd name="T23" fmla="*/ 344 h 762"/>
                <a:gd name="T24" fmla="*/ 404 w 644"/>
                <a:gd name="T25" fmla="*/ 426 h 762"/>
                <a:gd name="T26" fmla="*/ 318 w 644"/>
                <a:gd name="T27" fmla="*/ 510 h 762"/>
                <a:gd name="T28" fmla="*/ 270 w 644"/>
                <a:gd name="T29" fmla="*/ 589 h 762"/>
                <a:gd name="T30" fmla="*/ 249 w 644"/>
                <a:gd name="T31" fmla="*/ 713 h 762"/>
                <a:gd name="T32" fmla="*/ 250 w 644"/>
                <a:gd name="T33" fmla="*/ 749 h 762"/>
                <a:gd name="T34" fmla="*/ 250 w 644"/>
                <a:gd name="T35" fmla="*/ 762 h 762"/>
                <a:gd name="T36" fmla="*/ 390 w 644"/>
                <a:gd name="T37" fmla="*/ 762 h 762"/>
                <a:gd name="T38" fmla="*/ 390 w 644"/>
                <a:gd name="T39" fmla="*/ 749 h 762"/>
                <a:gd name="T40" fmla="*/ 399 w 644"/>
                <a:gd name="T41" fmla="*/ 651 h 762"/>
                <a:gd name="T42" fmla="*/ 423 w 644"/>
                <a:gd name="T43" fmla="*/ 600 h 762"/>
                <a:gd name="T44" fmla="*/ 496 w 644"/>
                <a:gd name="T45" fmla="*/ 527 h 762"/>
                <a:gd name="T46" fmla="*/ 613 w 644"/>
                <a:gd name="T47" fmla="*/ 396 h 762"/>
                <a:gd name="T48" fmla="*/ 644 w 644"/>
                <a:gd name="T49" fmla="*/ 274 h 762"/>
                <a:gd name="T50" fmla="*/ 557 w 644"/>
                <a:gd name="T51" fmla="*/ 8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4" h="762">
                  <a:moveTo>
                    <a:pt x="557" y="80"/>
                  </a:moveTo>
                  <a:cubicBezTo>
                    <a:pt x="499" y="27"/>
                    <a:pt x="420" y="0"/>
                    <a:pt x="324" y="0"/>
                  </a:cubicBezTo>
                  <a:cubicBezTo>
                    <a:pt x="233" y="0"/>
                    <a:pt x="159" y="25"/>
                    <a:pt x="103" y="74"/>
                  </a:cubicBezTo>
                  <a:cubicBezTo>
                    <a:pt x="47" y="124"/>
                    <a:pt x="13" y="195"/>
                    <a:pt x="1" y="287"/>
                  </a:cubicBezTo>
                  <a:cubicBezTo>
                    <a:pt x="0" y="318"/>
                    <a:pt x="0" y="318"/>
                    <a:pt x="0" y="318"/>
                  </a:cubicBezTo>
                  <a:cubicBezTo>
                    <a:pt x="147" y="318"/>
                    <a:pt x="147" y="318"/>
                    <a:pt x="147" y="318"/>
                  </a:cubicBezTo>
                  <a:cubicBezTo>
                    <a:pt x="149" y="305"/>
                    <a:pt x="149" y="305"/>
                    <a:pt x="149" y="305"/>
                  </a:cubicBezTo>
                  <a:cubicBezTo>
                    <a:pt x="159" y="242"/>
                    <a:pt x="180" y="196"/>
                    <a:pt x="211" y="167"/>
                  </a:cubicBezTo>
                  <a:cubicBezTo>
                    <a:pt x="242" y="138"/>
                    <a:pt x="279" y="124"/>
                    <a:pt x="326" y="124"/>
                  </a:cubicBezTo>
                  <a:cubicBezTo>
                    <a:pt x="374" y="124"/>
                    <a:pt x="414" y="139"/>
                    <a:pt x="447" y="172"/>
                  </a:cubicBezTo>
                  <a:cubicBezTo>
                    <a:pt x="480" y="204"/>
                    <a:pt x="496" y="240"/>
                    <a:pt x="496" y="282"/>
                  </a:cubicBezTo>
                  <a:cubicBezTo>
                    <a:pt x="496" y="304"/>
                    <a:pt x="491" y="325"/>
                    <a:pt x="480" y="344"/>
                  </a:cubicBezTo>
                  <a:cubicBezTo>
                    <a:pt x="469" y="364"/>
                    <a:pt x="443" y="392"/>
                    <a:pt x="404" y="426"/>
                  </a:cubicBezTo>
                  <a:cubicBezTo>
                    <a:pt x="363" y="462"/>
                    <a:pt x="334" y="490"/>
                    <a:pt x="318" y="510"/>
                  </a:cubicBezTo>
                  <a:cubicBezTo>
                    <a:pt x="296" y="536"/>
                    <a:pt x="280" y="563"/>
                    <a:pt x="270" y="589"/>
                  </a:cubicBezTo>
                  <a:cubicBezTo>
                    <a:pt x="256" y="624"/>
                    <a:pt x="249" y="666"/>
                    <a:pt x="249" y="713"/>
                  </a:cubicBezTo>
                  <a:cubicBezTo>
                    <a:pt x="249" y="721"/>
                    <a:pt x="249" y="733"/>
                    <a:pt x="250" y="749"/>
                  </a:cubicBezTo>
                  <a:cubicBezTo>
                    <a:pt x="250" y="762"/>
                    <a:pt x="250" y="762"/>
                    <a:pt x="250" y="762"/>
                  </a:cubicBezTo>
                  <a:cubicBezTo>
                    <a:pt x="390" y="762"/>
                    <a:pt x="390" y="762"/>
                    <a:pt x="390" y="762"/>
                  </a:cubicBezTo>
                  <a:cubicBezTo>
                    <a:pt x="390" y="749"/>
                    <a:pt x="390" y="749"/>
                    <a:pt x="390" y="749"/>
                  </a:cubicBezTo>
                  <a:cubicBezTo>
                    <a:pt x="391" y="703"/>
                    <a:pt x="394" y="670"/>
                    <a:pt x="399" y="651"/>
                  </a:cubicBezTo>
                  <a:cubicBezTo>
                    <a:pt x="404" y="632"/>
                    <a:pt x="412" y="615"/>
                    <a:pt x="423" y="600"/>
                  </a:cubicBezTo>
                  <a:cubicBezTo>
                    <a:pt x="434" y="585"/>
                    <a:pt x="459" y="560"/>
                    <a:pt x="496" y="527"/>
                  </a:cubicBezTo>
                  <a:cubicBezTo>
                    <a:pt x="554" y="476"/>
                    <a:pt x="593" y="433"/>
                    <a:pt x="613" y="396"/>
                  </a:cubicBezTo>
                  <a:cubicBezTo>
                    <a:pt x="634" y="359"/>
                    <a:pt x="644" y="318"/>
                    <a:pt x="644" y="274"/>
                  </a:cubicBezTo>
                  <a:cubicBezTo>
                    <a:pt x="644" y="198"/>
                    <a:pt x="615" y="133"/>
                    <a:pt x="557" y="80"/>
                  </a:cubicBezTo>
                  <a:close/>
                </a:path>
              </a:pathLst>
            </a:custGeom>
            <a:grpFill/>
            <a:ln w="9525">
              <a:noFill/>
              <a:round/>
              <a:headEnd/>
              <a:tailEnd/>
            </a:ln>
          </p:spPr>
          <p:txBody>
            <a:bodyPr/>
            <a:lstStyle/>
            <a:p>
              <a:pPr eaLnBrk="1" hangingPunct="1">
                <a:defRPr/>
              </a:pPr>
              <a:endParaRPr lang="en-US">
                <a:solidFill>
                  <a:schemeClr val="bg2">
                    <a:lumMod val="50000"/>
                  </a:schemeClr>
                </a:solidFill>
                <a:latin typeface="Arial" charset="0"/>
                <a:cs typeface="Arial" charset="0"/>
              </a:endParaRPr>
            </a:p>
          </p:txBody>
        </p:sp>
        <p:sp>
          <p:nvSpPr>
            <p:cNvPr id="64" name="Rectangle 7">
              <a:extLst>
                <a:ext uri="{FF2B5EF4-FFF2-40B4-BE49-F238E27FC236}">
                  <a16:creationId xmlns:a16="http://schemas.microsoft.com/office/drawing/2014/main" id="{8005FB9D-6C1E-C2D1-1B15-D0B43232E821}"/>
                </a:ext>
              </a:extLst>
            </p:cNvPr>
            <p:cNvSpPr>
              <a:spLocks noChangeArrowheads="1"/>
            </p:cNvSpPr>
            <p:nvPr/>
          </p:nvSpPr>
          <p:spPr bwMode="auto">
            <a:xfrm>
              <a:off x="4995863" y="4989513"/>
              <a:ext cx="554038" cy="555625"/>
            </a:xfrm>
            <a:prstGeom prst="rect">
              <a:avLst/>
            </a:prstGeom>
            <a:grpFill/>
            <a:ln w="9525">
              <a:noFill/>
              <a:miter lim="800000"/>
              <a:headEnd/>
              <a:tailEnd/>
            </a:ln>
          </p:spPr>
          <p:txBody>
            <a:bodyPr/>
            <a:lstStyle/>
            <a:p>
              <a:pPr eaLnBrk="1" hangingPunct="1">
                <a:defRPr/>
              </a:pPr>
              <a:endParaRPr lang="en-US">
                <a:solidFill>
                  <a:schemeClr val="bg2">
                    <a:lumMod val="50000"/>
                  </a:schemeClr>
                </a:solidFill>
                <a:latin typeface="Arial" charset="0"/>
                <a:cs typeface="Arial" charset="0"/>
              </a:endParaRPr>
            </a:p>
          </p:txBody>
        </p:sp>
      </p:grpSp>
    </p:spTree>
  </p:cSld>
  <p:clrMapOvr>
    <a:masterClrMapping/>
  </p:clrMapOvr>
  <p:transition spd="slow">
    <p:push/>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a:extLst>
              <a:ext uri="{FF2B5EF4-FFF2-40B4-BE49-F238E27FC236}">
                <a16:creationId xmlns:a16="http://schemas.microsoft.com/office/drawing/2014/main" id="{1415464D-169F-213B-3741-74D2DFC3EF47}"/>
              </a:ext>
            </a:extLst>
          </p:cNvPr>
          <p:cNvSpPr/>
          <p:nvPr/>
        </p:nvSpPr>
        <p:spPr>
          <a:xfrm>
            <a:off x="3995738" y="333375"/>
            <a:ext cx="7489825" cy="6119813"/>
          </a:xfrm>
          <a:prstGeom prst="ellipse">
            <a:avLst/>
          </a:prstGeom>
          <a:solidFill>
            <a:srgbClr val="9E004F"/>
          </a:solidFill>
          <a:ln w="1174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chemeClr val="bg1"/>
                </a:solidFill>
              </a:rPr>
              <a:t>Stres yaratan durumu tespit ederek yeniden yapılandırma…</a:t>
            </a:r>
          </a:p>
        </p:txBody>
      </p:sp>
      <p:sp>
        <p:nvSpPr>
          <p:cNvPr id="5" name="4 Oval">
            <a:extLst>
              <a:ext uri="{FF2B5EF4-FFF2-40B4-BE49-F238E27FC236}">
                <a16:creationId xmlns:a16="http://schemas.microsoft.com/office/drawing/2014/main" id="{0B843168-372E-E0F8-0054-D19307129169}"/>
              </a:ext>
            </a:extLst>
          </p:cNvPr>
          <p:cNvSpPr/>
          <p:nvPr/>
        </p:nvSpPr>
        <p:spPr>
          <a:xfrm>
            <a:off x="504825" y="476250"/>
            <a:ext cx="3067050" cy="3097213"/>
          </a:xfrm>
          <a:prstGeom prst="ellipse">
            <a:avLst/>
          </a:prstGeom>
          <a:solidFill>
            <a:srgbClr val="9E004F"/>
          </a:solidFill>
          <a:ln w="1174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600" b="1" dirty="0">
                <a:solidFill>
                  <a:srgbClr val="FFFF00"/>
                </a:solidFill>
                <a:latin typeface="HeartlandRegular" pitchFamily="2" charset="0"/>
              </a:rPr>
              <a:t>1</a:t>
            </a:r>
          </a:p>
        </p:txBody>
      </p:sp>
    </p:spTree>
  </p:cSld>
  <p:clrMapOvr>
    <a:masterClrMapping/>
  </p:clrMapOvr>
  <p:transition spd="slow">
    <p:push/>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 Yuvarlatılmış Dikdörtgen">
            <a:extLst>
              <a:ext uri="{FF2B5EF4-FFF2-40B4-BE49-F238E27FC236}">
                <a16:creationId xmlns:a16="http://schemas.microsoft.com/office/drawing/2014/main" id="{5C56E9DE-5EE3-EE99-54A9-D79762EAC368}"/>
              </a:ext>
            </a:extLst>
          </p:cNvPr>
          <p:cNvSpPr/>
          <p:nvPr/>
        </p:nvSpPr>
        <p:spPr>
          <a:xfrm>
            <a:off x="736600" y="3124200"/>
            <a:ext cx="10009188" cy="431800"/>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32" name="3 Yuvarlatılmış Dikdörtgen">
            <a:extLst>
              <a:ext uri="{FF2B5EF4-FFF2-40B4-BE49-F238E27FC236}">
                <a16:creationId xmlns:a16="http://schemas.microsoft.com/office/drawing/2014/main" id="{7D7E7DA5-5BEA-EE83-90D5-00719B06A26E}"/>
              </a:ext>
            </a:extLst>
          </p:cNvPr>
          <p:cNvSpPr/>
          <p:nvPr/>
        </p:nvSpPr>
        <p:spPr>
          <a:xfrm>
            <a:off x="692150" y="1795463"/>
            <a:ext cx="10009188" cy="431800"/>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33" name="3 Yuvarlatılmış Dikdörtgen">
            <a:extLst>
              <a:ext uri="{FF2B5EF4-FFF2-40B4-BE49-F238E27FC236}">
                <a16:creationId xmlns:a16="http://schemas.microsoft.com/office/drawing/2014/main" id="{95D8A318-0662-EDE9-F1CC-A282A05C54D4}"/>
              </a:ext>
            </a:extLst>
          </p:cNvPr>
          <p:cNvSpPr/>
          <p:nvPr/>
        </p:nvSpPr>
        <p:spPr>
          <a:xfrm>
            <a:off x="692150" y="500063"/>
            <a:ext cx="10009188" cy="431800"/>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34" name="3 Yuvarlatılmış Dikdörtgen">
            <a:extLst>
              <a:ext uri="{FF2B5EF4-FFF2-40B4-BE49-F238E27FC236}">
                <a16:creationId xmlns:a16="http://schemas.microsoft.com/office/drawing/2014/main" id="{272D87CB-526E-9615-033E-5FB670E2E6F1}"/>
              </a:ext>
            </a:extLst>
          </p:cNvPr>
          <p:cNvSpPr/>
          <p:nvPr/>
        </p:nvSpPr>
        <p:spPr>
          <a:xfrm>
            <a:off x="736600" y="4486275"/>
            <a:ext cx="10009188" cy="431800"/>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35" name="3 Yuvarlatılmış Dikdörtgen">
            <a:extLst>
              <a:ext uri="{FF2B5EF4-FFF2-40B4-BE49-F238E27FC236}">
                <a16:creationId xmlns:a16="http://schemas.microsoft.com/office/drawing/2014/main" id="{A172B90A-BCF2-9A26-00C5-7C25BE486328}"/>
              </a:ext>
            </a:extLst>
          </p:cNvPr>
          <p:cNvSpPr/>
          <p:nvPr/>
        </p:nvSpPr>
        <p:spPr>
          <a:xfrm>
            <a:off x="757238" y="5837238"/>
            <a:ext cx="10009187" cy="433387"/>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26" name="52 Yuvarlatılmış Dikdörtgen">
            <a:extLst>
              <a:ext uri="{FF2B5EF4-FFF2-40B4-BE49-F238E27FC236}">
                <a16:creationId xmlns:a16="http://schemas.microsoft.com/office/drawing/2014/main" id="{52CD4CFD-BEEA-18EA-1486-DDECC22CA266}"/>
              </a:ext>
            </a:extLst>
          </p:cNvPr>
          <p:cNvSpPr/>
          <p:nvPr/>
        </p:nvSpPr>
        <p:spPr>
          <a:xfrm>
            <a:off x="7643813" y="204788"/>
            <a:ext cx="4057650" cy="1054100"/>
          </a:xfrm>
          <a:prstGeom prst="roundRect">
            <a:avLst/>
          </a:prstGeom>
          <a:solidFill>
            <a:schemeClr val="bg2">
              <a:lumMod val="10000"/>
            </a:schemeClr>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000" b="1">
                <a:solidFill>
                  <a:srgbClr val="FFFF00"/>
                </a:solidFill>
                <a:latin typeface="Maiandra GD" panose="020E0502030308020204" pitchFamily="34" charset="0"/>
              </a:rPr>
              <a:t>İşyerinin küçülmeye gideceğini ve bazı çalışanlarla yolların ayrılacağı ifade edilmiştir. </a:t>
            </a:r>
          </a:p>
        </p:txBody>
      </p:sp>
      <p:sp>
        <p:nvSpPr>
          <p:cNvPr id="27" name="52 Yuvarlatılmış Dikdörtgen">
            <a:extLst>
              <a:ext uri="{FF2B5EF4-FFF2-40B4-BE49-F238E27FC236}">
                <a16:creationId xmlns:a16="http://schemas.microsoft.com/office/drawing/2014/main" id="{2E3851C8-7E92-4158-59DF-5590815B069E}"/>
              </a:ext>
            </a:extLst>
          </p:cNvPr>
          <p:cNvSpPr/>
          <p:nvPr/>
        </p:nvSpPr>
        <p:spPr>
          <a:xfrm>
            <a:off x="7634288" y="1501775"/>
            <a:ext cx="4059237" cy="1054100"/>
          </a:xfrm>
          <a:prstGeom prst="roundRect">
            <a:avLst/>
          </a:prstGeom>
          <a:solidFill>
            <a:schemeClr val="bg2">
              <a:lumMod val="10000"/>
            </a:schemeClr>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000" b="1">
                <a:solidFill>
                  <a:srgbClr val="FFFF00"/>
                </a:solidFill>
                <a:latin typeface="Maiandra GD" panose="020E0502030308020204" pitchFamily="34" charset="0"/>
              </a:rPr>
              <a:t>İşimi kaybedersem hayatım mahvolur.</a:t>
            </a:r>
          </a:p>
        </p:txBody>
      </p:sp>
      <p:sp>
        <p:nvSpPr>
          <p:cNvPr id="28" name="52 Yuvarlatılmış Dikdörtgen">
            <a:extLst>
              <a:ext uri="{FF2B5EF4-FFF2-40B4-BE49-F238E27FC236}">
                <a16:creationId xmlns:a16="http://schemas.microsoft.com/office/drawing/2014/main" id="{E721AF67-6CA3-BCCB-70F9-D200903DE76D}"/>
              </a:ext>
            </a:extLst>
          </p:cNvPr>
          <p:cNvSpPr/>
          <p:nvPr/>
        </p:nvSpPr>
        <p:spPr>
          <a:xfrm>
            <a:off x="7616825" y="5546725"/>
            <a:ext cx="4059238" cy="1054100"/>
          </a:xfrm>
          <a:prstGeom prst="roundRect">
            <a:avLst/>
          </a:prstGeom>
          <a:solidFill>
            <a:schemeClr val="bg2">
              <a:lumMod val="10000"/>
            </a:schemeClr>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000" b="1" dirty="0">
                <a:solidFill>
                  <a:srgbClr val="FFFF00"/>
                </a:solidFill>
              </a:rPr>
              <a:t>Öfkeli, aceleci, sabırsız ve ani tepkiler verme</a:t>
            </a:r>
          </a:p>
        </p:txBody>
      </p:sp>
      <p:sp>
        <p:nvSpPr>
          <p:cNvPr id="29" name="52 Yuvarlatılmış Dikdörtgen">
            <a:extLst>
              <a:ext uri="{FF2B5EF4-FFF2-40B4-BE49-F238E27FC236}">
                <a16:creationId xmlns:a16="http://schemas.microsoft.com/office/drawing/2014/main" id="{EFD1AD03-2969-8B24-AF09-0A6F618C2531}"/>
              </a:ext>
            </a:extLst>
          </p:cNvPr>
          <p:cNvSpPr/>
          <p:nvPr/>
        </p:nvSpPr>
        <p:spPr>
          <a:xfrm>
            <a:off x="7643813" y="2828925"/>
            <a:ext cx="4057650" cy="1054100"/>
          </a:xfrm>
          <a:prstGeom prst="roundRect">
            <a:avLst/>
          </a:prstGeom>
          <a:solidFill>
            <a:schemeClr val="bg2">
              <a:lumMod val="10000"/>
            </a:schemeClr>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000" b="1" dirty="0">
                <a:solidFill>
                  <a:srgbClr val="FFFF00"/>
                </a:solidFill>
              </a:rPr>
              <a:t>Huzursuzluk, kaygı, endişe</a:t>
            </a:r>
          </a:p>
        </p:txBody>
      </p:sp>
      <p:sp>
        <p:nvSpPr>
          <p:cNvPr id="30" name="52 Yuvarlatılmış Dikdörtgen">
            <a:extLst>
              <a:ext uri="{FF2B5EF4-FFF2-40B4-BE49-F238E27FC236}">
                <a16:creationId xmlns:a16="http://schemas.microsoft.com/office/drawing/2014/main" id="{5A590F23-F5C5-41E3-1A3A-9845E5A2920C}"/>
              </a:ext>
            </a:extLst>
          </p:cNvPr>
          <p:cNvSpPr/>
          <p:nvPr/>
        </p:nvSpPr>
        <p:spPr>
          <a:xfrm>
            <a:off x="7616825" y="4175125"/>
            <a:ext cx="4059238" cy="1054100"/>
          </a:xfrm>
          <a:prstGeom prst="roundRect">
            <a:avLst/>
          </a:prstGeom>
          <a:solidFill>
            <a:schemeClr val="bg2">
              <a:lumMod val="10000"/>
            </a:schemeClr>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000" b="1" dirty="0">
                <a:solidFill>
                  <a:srgbClr val="FFFF00"/>
                </a:solidFill>
              </a:rPr>
              <a:t>Mide yanması, baş ağrısı ve boyun ağırsı</a:t>
            </a:r>
          </a:p>
        </p:txBody>
      </p:sp>
      <p:sp>
        <p:nvSpPr>
          <p:cNvPr id="18" name="52 Yuvarlatılmış Dikdörtgen">
            <a:extLst>
              <a:ext uri="{FF2B5EF4-FFF2-40B4-BE49-F238E27FC236}">
                <a16:creationId xmlns:a16="http://schemas.microsoft.com/office/drawing/2014/main" id="{D323DC65-FA58-06B0-9389-640381694C86}"/>
              </a:ext>
            </a:extLst>
          </p:cNvPr>
          <p:cNvSpPr/>
          <p:nvPr/>
        </p:nvSpPr>
        <p:spPr>
          <a:xfrm>
            <a:off x="4156075" y="188913"/>
            <a:ext cx="3168650" cy="1054100"/>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000" b="1">
                <a:solidFill>
                  <a:srgbClr val="FFFF00"/>
                </a:solidFill>
                <a:latin typeface="Maiandra GD" panose="020E0502030308020204" pitchFamily="34" charset="0"/>
              </a:rPr>
              <a:t>Karşılaştığın durumu kendine özetle…</a:t>
            </a:r>
          </a:p>
        </p:txBody>
      </p:sp>
      <p:sp>
        <p:nvSpPr>
          <p:cNvPr id="22" name="52 Yuvarlatılmış Dikdörtgen">
            <a:extLst>
              <a:ext uri="{FF2B5EF4-FFF2-40B4-BE49-F238E27FC236}">
                <a16:creationId xmlns:a16="http://schemas.microsoft.com/office/drawing/2014/main" id="{19DB93C1-D4A2-7071-EF83-7972596FD956}"/>
              </a:ext>
            </a:extLst>
          </p:cNvPr>
          <p:cNvSpPr/>
          <p:nvPr/>
        </p:nvSpPr>
        <p:spPr>
          <a:xfrm>
            <a:off x="4148138" y="1484313"/>
            <a:ext cx="3167062" cy="1054100"/>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000" b="1" dirty="0">
                <a:solidFill>
                  <a:srgbClr val="FFFF00"/>
                </a:solidFill>
              </a:rPr>
              <a:t>Duruma ilişkin düşüncelerini cesurca kendine ifade et.</a:t>
            </a:r>
          </a:p>
        </p:txBody>
      </p:sp>
      <p:sp>
        <p:nvSpPr>
          <p:cNvPr id="23" name="52 Yuvarlatılmış Dikdörtgen">
            <a:extLst>
              <a:ext uri="{FF2B5EF4-FFF2-40B4-BE49-F238E27FC236}">
                <a16:creationId xmlns:a16="http://schemas.microsoft.com/office/drawing/2014/main" id="{66CAEEE6-ACB1-4FE2-E28C-57A97F60086C}"/>
              </a:ext>
            </a:extLst>
          </p:cNvPr>
          <p:cNvSpPr/>
          <p:nvPr/>
        </p:nvSpPr>
        <p:spPr>
          <a:xfrm>
            <a:off x="4130675" y="5530850"/>
            <a:ext cx="3168650" cy="1054100"/>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000" b="1">
                <a:solidFill>
                  <a:srgbClr val="FFFF00"/>
                </a:solidFill>
                <a:latin typeface="Maiandra GD" panose="020E0502030308020204" pitchFamily="34" charset="0"/>
              </a:rPr>
              <a:t>Bilerek yada bilmeyerek nasıl davranışlar sergiliyorsun.</a:t>
            </a:r>
          </a:p>
        </p:txBody>
      </p:sp>
      <p:sp>
        <p:nvSpPr>
          <p:cNvPr id="24" name="52 Yuvarlatılmış Dikdörtgen">
            <a:extLst>
              <a:ext uri="{FF2B5EF4-FFF2-40B4-BE49-F238E27FC236}">
                <a16:creationId xmlns:a16="http://schemas.microsoft.com/office/drawing/2014/main" id="{EFD83D94-4443-5161-442D-44C7037936A5}"/>
              </a:ext>
            </a:extLst>
          </p:cNvPr>
          <p:cNvSpPr/>
          <p:nvPr/>
        </p:nvSpPr>
        <p:spPr>
          <a:xfrm>
            <a:off x="4156075" y="2813050"/>
            <a:ext cx="3168650" cy="1054100"/>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000" b="1" dirty="0">
                <a:solidFill>
                  <a:srgbClr val="FFFF00"/>
                </a:solidFill>
              </a:rPr>
              <a:t>Duruma ilişkin beliren birincil duygularını belirle.</a:t>
            </a:r>
          </a:p>
        </p:txBody>
      </p:sp>
      <p:sp>
        <p:nvSpPr>
          <p:cNvPr id="25" name="52 Yuvarlatılmış Dikdörtgen">
            <a:extLst>
              <a:ext uri="{FF2B5EF4-FFF2-40B4-BE49-F238E27FC236}">
                <a16:creationId xmlns:a16="http://schemas.microsoft.com/office/drawing/2014/main" id="{BDD8C8BB-3957-2BD9-60C2-00CEDCB7CC5C}"/>
              </a:ext>
            </a:extLst>
          </p:cNvPr>
          <p:cNvSpPr/>
          <p:nvPr/>
        </p:nvSpPr>
        <p:spPr>
          <a:xfrm>
            <a:off x="4130675" y="4157663"/>
            <a:ext cx="3168650" cy="1054100"/>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000" b="1" dirty="0">
                <a:solidFill>
                  <a:srgbClr val="FFFF00"/>
                </a:solidFill>
              </a:rPr>
              <a:t>Bedenine yönel bu stres durumunu nerende hissediyorsun.</a:t>
            </a:r>
          </a:p>
        </p:txBody>
      </p:sp>
      <p:sp>
        <p:nvSpPr>
          <p:cNvPr id="14" name="52 Yuvarlatılmış Dikdörtgen">
            <a:extLst>
              <a:ext uri="{FF2B5EF4-FFF2-40B4-BE49-F238E27FC236}">
                <a16:creationId xmlns:a16="http://schemas.microsoft.com/office/drawing/2014/main" id="{A8F2FD7E-988A-D028-E925-4CD0F1B8D388}"/>
              </a:ext>
            </a:extLst>
          </p:cNvPr>
          <p:cNvSpPr/>
          <p:nvPr/>
        </p:nvSpPr>
        <p:spPr>
          <a:xfrm>
            <a:off x="1203325" y="188913"/>
            <a:ext cx="2586038" cy="1087437"/>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solidFill>
                  <a:prstClr val="white"/>
                </a:solidFill>
              </a:rPr>
              <a:t>Önce Durumu Tanımla</a:t>
            </a:r>
            <a:endParaRPr lang="tr-TR" sz="2400" b="1" dirty="0">
              <a:solidFill>
                <a:srgbClr val="FFFF00"/>
              </a:solidFill>
            </a:endParaRPr>
          </a:p>
        </p:txBody>
      </p:sp>
      <p:sp>
        <p:nvSpPr>
          <p:cNvPr id="15" name="52 Yuvarlatılmış Dikdörtgen">
            <a:extLst>
              <a:ext uri="{FF2B5EF4-FFF2-40B4-BE49-F238E27FC236}">
                <a16:creationId xmlns:a16="http://schemas.microsoft.com/office/drawing/2014/main" id="{06F9C303-654E-3822-348C-CB70BE0CD2F1}"/>
              </a:ext>
            </a:extLst>
          </p:cNvPr>
          <p:cNvSpPr/>
          <p:nvPr/>
        </p:nvSpPr>
        <p:spPr>
          <a:xfrm>
            <a:off x="1203325" y="1470025"/>
            <a:ext cx="2586038" cy="1087438"/>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solidFill>
                  <a:prstClr val="white"/>
                </a:solidFill>
              </a:rPr>
              <a:t>Düşüncelerin ne Diyor?</a:t>
            </a:r>
            <a:endParaRPr lang="tr-TR" sz="2400" b="1" dirty="0">
              <a:solidFill>
                <a:srgbClr val="FFFF00"/>
              </a:solidFill>
            </a:endParaRPr>
          </a:p>
        </p:txBody>
      </p:sp>
      <p:sp>
        <p:nvSpPr>
          <p:cNvPr id="19" name="52 Yuvarlatılmış Dikdörtgen">
            <a:extLst>
              <a:ext uri="{FF2B5EF4-FFF2-40B4-BE49-F238E27FC236}">
                <a16:creationId xmlns:a16="http://schemas.microsoft.com/office/drawing/2014/main" id="{957C5B43-2C3B-819F-47DE-23A8E459DFE4}"/>
              </a:ext>
            </a:extLst>
          </p:cNvPr>
          <p:cNvSpPr/>
          <p:nvPr/>
        </p:nvSpPr>
        <p:spPr>
          <a:xfrm>
            <a:off x="1203325" y="2819400"/>
            <a:ext cx="2586038" cy="1087438"/>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solidFill>
                  <a:prstClr val="white"/>
                </a:solidFill>
              </a:rPr>
              <a:t>Duyguların Ne diyor?</a:t>
            </a:r>
            <a:endParaRPr lang="tr-TR" sz="2400" b="1" dirty="0">
              <a:solidFill>
                <a:srgbClr val="FFFF00"/>
              </a:solidFill>
            </a:endParaRPr>
          </a:p>
        </p:txBody>
      </p:sp>
      <p:sp>
        <p:nvSpPr>
          <p:cNvPr id="20" name="52 Yuvarlatılmış Dikdörtgen">
            <a:extLst>
              <a:ext uri="{FF2B5EF4-FFF2-40B4-BE49-F238E27FC236}">
                <a16:creationId xmlns:a16="http://schemas.microsoft.com/office/drawing/2014/main" id="{11A3A30E-0138-F502-A067-7C4903E07851}"/>
              </a:ext>
            </a:extLst>
          </p:cNvPr>
          <p:cNvSpPr/>
          <p:nvPr/>
        </p:nvSpPr>
        <p:spPr>
          <a:xfrm>
            <a:off x="1187450" y="4143375"/>
            <a:ext cx="2586038" cy="1087438"/>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2400" b="1" dirty="0">
                <a:solidFill>
                  <a:prstClr val="white"/>
                </a:solidFill>
              </a:rPr>
              <a:t>Bedenin Ne diyor?</a:t>
            </a:r>
            <a:endParaRPr lang="tr-TR" sz="2400" b="1" dirty="0">
              <a:solidFill>
                <a:srgbClr val="FFFF00"/>
              </a:solidFill>
            </a:endParaRPr>
          </a:p>
        </p:txBody>
      </p:sp>
      <p:sp>
        <p:nvSpPr>
          <p:cNvPr id="21" name="52 Yuvarlatılmış Dikdörtgen">
            <a:extLst>
              <a:ext uri="{FF2B5EF4-FFF2-40B4-BE49-F238E27FC236}">
                <a16:creationId xmlns:a16="http://schemas.microsoft.com/office/drawing/2014/main" id="{C814F3F3-AA17-F811-ED8F-BAA60CECE853}"/>
              </a:ext>
            </a:extLst>
          </p:cNvPr>
          <p:cNvSpPr/>
          <p:nvPr/>
        </p:nvSpPr>
        <p:spPr>
          <a:xfrm>
            <a:off x="1187450" y="5510213"/>
            <a:ext cx="2586038" cy="1087437"/>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2400" b="1">
                <a:solidFill>
                  <a:srgbClr val="FFFFFF"/>
                </a:solidFill>
                <a:latin typeface="Maiandra GD" panose="020E0502030308020204" pitchFamily="34" charset="0"/>
              </a:rPr>
              <a:t>Davranışların Ne?</a:t>
            </a:r>
            <a:endParaRPr lang="tr-TR" altLang="en-US" sz="2400" b="1">
              <a:solidFill>
                <a:srgbClr val="FFFF00"/>
              </a:solidFill>
              <a:latin typeface="Maiandra GD" panose="020E0502030308020204" pitchFamily="34" charset="0"/>
            </a:endParaRPr>
          </a:p>
        </p:txBody>
      </p:sp>
      <p:sp>
        <p:nvSpPr>
          <p:cNvPr id="2" name="Şeritli Sağ Ok 1">
            <a:extLst>
              <a:ext uri="{FF2B5EF4-FFF2-40B4-BE49-F238E27FC236}">
                <a16:creationId xmlns:a16="http://schemas.microsoft.com/office/drawing/2014/main" id="{69002308-DE7E-42E6-2462-2FE7C5D64E5C}"/>
              </a:ext>
            </a:extLst>
          </p:cNvPr>
          <p:cNvSpPr/>
          <p:nvPr/>
        </p:nvSpPr>
        <p:spPr>
          <a:xfrm rot="5400000">
            <a:off x="-2516981" y="3020219"/>
            <a:ext cx="6189662" cy="939800"/>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spd="slow">
    <p:push/>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9 Yuvarlatılmış Dikdörtgen">
            <a:extLst>
              <a:ext uri="{FF2B5EF4-FFF2-40B4-BE49-F238E27FC236}">
                <a16:creationId xmlns:a16="http://schemas.microsoft.com/office/drawing/2014/main" id="{BDD097D0-2ADD-0D23-713D-86CCF1ECB782}"/>
              </a:ext>
            </a:extLst>
          </p:cNvPr>
          <p:cNvSpPr/>
          <p:nvPr/>
        </p:nvSpPr>
        <p:spPr>
          <a:xfrm>
            <a:off x="1187450" y="803275"/>
            <a:ext cx="9145588" cy="1401763"/>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200" b="1" dirty="0"/>
          </a:p>
        </p:txBody>
      </p:sp>
      <p:sp>
        <p:nvSpPr>
          <p:cNvPr id="14" name="52 Yuvarlatılmış Dikdörtgen">
            <a:extLst>
              <a:ext uri="{FF2B5EF4-FFF2-40B4-BE49-F238E27FC236}">
                <a16:creationId xmlns:a16="http://schemas.microsoft.com/office/drawing/2014/main" id="{3497435D-2BD1-3C61-A717-CDD3CF560030}"/>
              </a:ext>
            </a:extLst>
          </p:cNvPr>
          <p:cNvSpPr/>
          <p:nvPr/>
        </p:nvSpPr>
        <p:spPr>
          <a:xfrm>
            <a:off x="2771775" y="1557338"/>
            <a:ext cx="6330950" cy="1511300"/>
          </a:xfrm>
          <a:prstGeom prst="roundRect">
            <a:avLst/>
          </a:prstGeom>
          <a:solidFill>
            <a:srgbClr val="FF000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en-US" sz="3600" b="1">
                <a:solidFill>
                  <a:srgbClr val="FFFF00"/>
                </a:solidFill>
                <a:latin typeface="Maiandra GD" panose="020E0502030308020204" pitchFamily="34" charset="0"/>
              </a:rPr>
              <a:t>Düşünceni değiştirirsen tüm olayın akışı da değişir.</a:t>
            </a:r>
          </a:p>
        </p:txBody>
      </p:sp>
      <p:sp>
        <p:nvSpPr>
          <p:cNvPr id="18" name="52 Yuvarlatılmış Dikdörtgen">
            <a:extLst>
              <a:ext uri="{FF2B5EF4-FFF2-40B4-BE49-F238E27FC236}">
                <a16:creationId xmlns:a16="http://schemas.microsoft.com/office/drawing/2014/main" id="{501ED083-8497-6DC1-D2E8-836B5380EE36}"/>
              </a:ext>
            </a:extLst>
          </p:cNvPr>
          <p:cNvSpPr/>
          <p:nvPr/>
        </p:nvSpPr>
        <p:spPr>
          <a:xfrm>
            <a:off x="3170238" y="247650"/>
            <a:ext cx="5253037" cy="1054100"/>
          </a:xfrm>
          <a:prstGeom prst="roundRect">
            <a:avLst/>
          </a:prstGeom>
          <a:solidFill>
            <a:srgbClr val="002060"/>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000" b="1" dirty="0">
                <a:solidFill>
                  <a:srgbClr val="FFFF00"/>
                </a:solidFill>
              </a:rPr>
              <a:t>Yeniden Yapılandırma</a:t>
            </a:r>
            <a:endParaRPr lang="tr-TR" sz="3600" b="1" dirty="0">
              <a:solidFill>
                <a:srgbClr val="FFFF00"/>
              </a:solidFill>
            </a:endParaRPr>
          </a:p>
        </p:txBody>
      </p:sp>
      <p:sp>
        <p:nvSpPr>
          <p:cNvPr id="15" name="52 Yuvarlatılmış Dikdörtgen">
            <a:extLst>
              <a:ext uri="{FF2B5EF4-FFF2-40B4-BE49-F238E27FC236}">
                <a16:creationId xmlns:a16="http://schemas.microsoft.com/office/drawing/2014/main" id="{2D8FF02A-820B-14D3-6B27-F53CF66EE136}"/>
              </a:ext>
            </a:extLst>
          </p:cNvPr>
          <p:cNvSpPr/>
          <p:nvPr/>
        </p:nvSpPr>
        <p:spPr>
          <a:xfrm>
            <a:off x="179388" y="3284538"/>
            <a:ext cx="11377612" cy="3363912"/>
          </a:xfrm>
          <a:prstGeom prst="roundRect">
            <a:avLst/>
          </a:prstGeom>
          <a:solidFill>
            <a:srgbClr val="CC0066"/>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tr-TR" altLang="en-US" sz="2400" b="1">
                <a:solidFill>
                  <a:srgbClr val="FFFF00"/>
                </a:solidFill>
                <a:latin typeface="Maiandra GD" panose="020E0502030308020204" pitchFamily="34" charset="0"/>
              </a:rPr>
              <a:t>Mantıksız düşünüyorum çünkü;</a:t>
            </a:r>
          </a:p>
          <a:p>
            <a:pPr lvl="1" eaLnBrk="1" hangingPunct="1">
              <a:buFont typeface="Arial" panose="020B0604020202020204" pitchFamily="34" charset="0"/>
              <a:buChar char="•"/>
            </a:pPr>
            <a:r>
              <a:rPr lang="tr-TR" altLang="en-US" sz="2400" b="1">
                <a:solidFill>
                  <a:srgbClr val="FFFF00"/>
                </a:solidFill>
                <a:latin typeface="Maiandra GD" panose="020E0502030308020204" pitchFamily="34" charset="0"/>
              </a:rPr>
              <a:t>Elimde işimi kaybetmeye yönelik hiçbir veri olmadan kafamda yarattığım senaryolar üzerinden durumu yaşıyorum. </a:t>
            </a:r>
          </a:p>
          <a:p>
            <a:pPr lvl="1" eaLnBrk="1" hangingPunct="1">
              <a:buFont typeface="Arial" panose="020B0604020202020204" pitchFamily="34" charset="0"/>
              <a:buChar char="•"/>
            </a:pPr>
            <a:r>
              <a:rPr lang="tr-TR" altLang="en-US" sz="2400" b="1">
                <a:solidFill>
                  <a:srgbClr val="FFFF00"/>
                </a:solidFill>
                <a:latin typeface="Maiandra GD" panose="020E0502030308020204" pitchFamily="34" charset="0"/>
              </a:rPr>
              <a:t>Burası benim 5. işyerim. Demek ki daha önce 4 kere yer değiştirdim ve hayatım mahvolmadı. Yolumu buldum. Daha önce başardım.</a:t>
            </a:r>
          </a:p>
          <a:p>
            <a:pPr lvl="1" eaLnBrk="1" hangingPunct="1">
              <a:buFont typeface="Arial" panose="020B0604020202020204" pitchFamily="34" charset="0"/>
              <a:buChar char="•"/>
            </a:pPr>
            <a:r>
              <a:rPr lang="tr-TR" altLang="en-US" sz="2400" b="1">
                <a:solidFill>
                  <a:srgbClr val="FFFF00"/>
                </a:solidFill>
                <a:latin typeface="Maiandra GD" panose="020E0502030308020204" pitchFamily="34" charset="0"/>
              </a:rPr>
              <a:t>İşimi kaybetmekten değil yeni durumlara karşı direnç göstermemden dolayı stres yaşıyorum. Bu konuda yardım alabilirim.</a:t>
            </a:r>
          </a:p>
          <a:p>
            <a:pPr lvl="1" eaLnBrk="1" hangingPunct="1">
              <a:buFont typeface="Arial" panose="020B0604020202020204" pitchFamily="34" charset="0"/>
              <a:buChar char="•"/>
            </a:pPr>
            <a:r>
              <a:rPr lang="tr-TR" altLang="en-US" sz="2400" b="1">
                <a:solidFill>
                  <a:srgbClr val="FFFF00"/>
                </a:solidFill>
                <a:latin typeface="Maiandra GD" panose="020E0502030308020204" pitchFamily="34" charset="0"/>
              </a:rPr>
              <a:t>Sakin olmalıyım ve işime bakmalıyım.</a:t>
            </a:r>
          </a:p>
        </p:txBody>
      </p:sp>
    </p:spTree>
  </p:cSld>
  <p:clrMapOvr>
    <a:masterClrMapping/>
  </p:clrMapOvr>
  <p:transition spd="slow">
    <p:push/>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a:extLst>
              <a:ext uri="{FF2B5EF4-FFF2-40B4-BE49-F238E27FC236}">
                <a16:creationId xmlns:a16="http://schemas.microsoft.com/office/drawing/2014/main" id="{F69FDEBB-48BC-1377-ACBE-166FAD0BDB1F}"/>
              </a:ext>
            </a:extLst>
          </p:cNvPr>
          <p:cNvSpPr/>
          <p:nvPr/>
        </p:nvSpPr>
        <p:spPr>
          <a:xfrm>
            <a:off x="3995738" y="333375"/>
            <a:ext cx="7489825" cy="6119813"/>
          </a:xfrm>
          <a:prstGeom prst="ellipse">
            <a:avLst/>
          </a:prstGeom>
          <a:solidFill>
            <a:srgbClr val="9E004F"/>
          </a:solidFill>
          <a:ln w="1174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chemeClr val="bg1"/>
                </a:solidFill>
              </a:rPr>
              <a:t>Hayat tarzınız strese yatkınlığınızı artırıyor olabilir bu nedenle yaşamınızı yeniden dizayn edin.</a:t>
            </a:r>
          </a:p>
        </p:txBody>
      </p:sp>
      <p:sp>
        <p:nvSpPr>
          <p:cNvPr id="5" name="4 Oval">
            <a:extLst>
              <a:ext uri="{FF2B5EF4-FFF2-40B4-BE49-F238E27FC236}">
                <a16:creationId xmlns:a16="http://schemas.microsoft.com/office/drawing/2014/main" id="{505497C0-C677-A2A1-4ACF-F42EC8D26162}"/>
              </a:ext>
            </a:extLst>
          </p:cNvPr>
          <p:cNvSpPr/>
          <p:nvPr/>
        </p:nvSpPr>
        <p:spPr>
          <a:xfrm>
            <a:off x="504825" y="476250"/>
            <a:ext cx="3067050" cy="3097213"/>
          </a:xfrm>
          <a:prstGeom prst="ellipse">
            <a:avLst/>
          </a:prstGeom>
          <a:solidFill>
            <a:srgbClr val="9E004F"/>
          </a:solidFill>
          <a:ln w="1174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600" b="1" dirty="0">
                <a:solidFill>
                  <a:srgbClr val="FFFF00"/>
                </a:solidFill>
                <a:latin typeface="HeartlandRegular" pitchFamily="2" charset="0"/>
              </a:rPr>
              <a:t>2</a:t>
            </a: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a:extLst>
              <a:ext uri="{FF2B5EF4-FFF2-40B4-BE49-F238E27FC236}">
                <a16:creationId xmlns:a16="http://schemas.microsoft.com/office/drawing/2014/main" id="{0FB1D1E2-F18D-8732-6228-5A45588BD205}"/>
              </a:ext>
            </a:extLst>
          </p:cNvPr>
          <p:cNvSpPr/>
          <p:nvPr/>
        </p:nvSpPr>
        <p:spPr>
          <a:xfrm>
            <a:off x="1220788" y="2997200"/>
            <a:ext cx="6664325" cy="1439863"/>
          </a:xfrm>
          <a:prstGeom prst="roundRect">
            <a:avLst/>
          </a:prstGeom>
          <a:noFill/>
          <a:ln w="1524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3600" b="1" dirty="0"/>
          </a:p>
        </p:txBody>
      </p:sp>
      <p:sp>
        <p:nvSpPr>
          <p:cNvPr id="5" name="4 Yuvarlatılmış Dikdörtgen">
            <a:extLst>
              <a:ext uri="{FF2B5EF4-FFF2-40B4-BE49-F238E27FC236}">
                <a16:creationId xmlns:a16="http://schemas.microsoft.com/office/drawing/2014/main" id="{F7DA1C2F-2D86-8BAF-507D-8B97080E077E}"/>
              </a:ext>
            </a:extLst>
          </p:cNvPr>
          <p:cNvSpPr/>
          <p:nvPr/>
        </p:nvSpPr>
        <p:spPr>
          <a:xfrm>
            <a:off x="3132138" y="333375"/>
            <a:ext cx="8569325" cy="6119813"/>
          </a:xfrm>
          <a:prstGeom prst="roundRect">
            <a:avLst/>
          </a:prstGeom>
          <a:solidFill>
            <a:schemeClr val="accent1">
              <a:lumMod val="50000"/>
            </a:schemeClr>
          </a:solid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685800" indent="-6858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tr-TR" altLang="en-US" sz="2800" b="1">
                <a:solidFill>
                  <a:schemeClr val="bg1"/>
                </a:solidFill>
                <a:latin typeface="Maiandra GD" panose="020E0502030308020204" pitchFamily="34" charset="0"/>
              </a:rPr>
              <a:t>Önyargı, bir kişi ya da olaya ilişkin yeterli bir bilgi edinmeden, önceden, peşin bir karara varmış olma durumudur.</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Önyargılar bireyin başkaları ile olan iletişimine doğrudan etki eder.</a:t>
            </a:r>
          </a:p>
          <a:p>
            <a:pPr eaLnBrk="1" hangingPunct="1">
              <a:buFont typeface="Wingdings" panose="05000000000000000000" pitchFamily="2" charset="2"/>
              <a:buChar char="q"/>
            </a:pPr>
            <a:r>
              <a:rPr lang="tr-TR" altLang="en-US" sz="2800" b="1">
                <a:solidFill>
                  <a:schemeClr val="bg1"/>
                </a:solidFill>
                <a:latin typeface="Maiandra GD" panose="020E0502030308020204" pitchFamily="34" charset="0"/>
              </a:rPr>
              <a:t>Bireyler biri ile tanıştığında ilk 4 saniyede elinde veri olmadan kendi zihin işlemleri ile kaşısındaki kişiye bir algı geliştirir. Buna hale etkisi denir. Kişi bu algı üzerinden iletişimi başlatır ve devam ettirir.</a:t>
            </a:r>
          </a:p>
          <a:p>
            <a:pPr eaLnBrk="1" hangingPunct="1">
              <a:buFont typeface="Wingdings" panose="05000000000000000000" pitchFamily="2" charset="2"/>
              <a:buChar char="q"/>
            </a:pPr>
            <a:r>
              <a:rPr lang="tr-TR" altLang="en-US" sz="2800" b="1">
                <a:solidFill>
                  <a:srgbClr val="FFFF00"/>
                </a:solidFill>
                <a:latin typeface="Maiandra GD" panose="020E0502030308020204" pitchFamily="34" charset="0"/>
              </a:rPr>
              <a:t>Bu algı olumlu ya da olumsuz olabilir ve çatışmaların zeminini oluşturur.</a:t>
            </a:r>
            <a:endParaRPr lang="tr-TR" altLang="en-US" sz="4800" b="1">
              <a:solidFill>
                <a:srgbClr val="FFFF00"/>
              </a:solidFill>
              <a:latin typeface="Maiandra GD" panose="020E0502030308020204" pitchFamily="34" charset="0"/>
            </a:endParaRPr>
          </a:p>
        </p:txBody>
      </p:sp>
      <p:sp>
        <p:nvSpPr>
          <p:cNvPr id="8" name="7 Yuvarlatılmış Dikdörtgen">
            <a:extLst>
              <a:ext uri="{FF2B5EF4-FFF2-40B4-BE49-F238E27FC236}">
                <a16:creationId xmlns:a16="http://schemas.microsoft.com/office/drawing/2014/main" id="{851A3E21-86EF-60D2-A263-BE08477548C2}"/>
              </a:ext>
            </a:extLst>
          </p:cNvPr>
          <p:cNvSpPr/>
          <p:nvPr/>
        </p:nvSpPr>
        <p:spPr>
          <a:xfrm>
            <a:off x="179388" y="2530475"/>
            <a:ext cx="2592387" cy="2554288"/>
          </a:xfrm>
          <a:prstGeom prst="roundRect">
            <a:avLst/>
          </a:prstGeom>
          <a:solidFill>
            <a:schemeClr val="accent1">
              <a:lumMod val="5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66800" eaLnBrk="1" hangingPunct="1">
              <a:lnSpc>
                <a:spcPct val="90000"/>
              </a:lnSpc>
              <a:spcAft>
                <a:spcPct val="35000"/>
              </a:spcAft>
              <a:defRPr/>
            </a:pPr>
            <a:r>
              <a:rPr lang="tr-TR" sz="3600" b="1" dirty="0"/>
              <a:t>Önyargılar</a:t>
            </a:r>
          </a:p>
          <a:p>
            <a:pPr algn="ctr" defTabSz="1066800" eaLnBrk="1" hangingPunct="1">
              <a:lnSpc>
                <a:spcPct val="90000"/>
              </a:lnSpc>
              <a:spcAft>
                <a:spcPct val="35000"/>
              </a:spcAft>
              <a:defRPr/>
            </a:pPr>
            <a:r>
              <a:rPr lang="tr-TR" sz="3600" b="1" dirty="0"/>
              <a:t>Hale Etkisi</a:t>
            </a:r>
          </a:p>
        </p:txBody>
      </p:sp>
    </p:spTree>
  </p:cSld>
  <p:clrMapOvr>
    <a:masterClrMapping/>
  </p:clrMapOvr>
  <p:transition spd="slow">
    <p:push/>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0" name="2 Grup">
            <a:extLst>
              <a:ext uri="{FF2B5EF4-FFF2-40B4-BE49-F238E27FC236}">
                <a16:creationId xmlns:a16="http://schemas.microsoft.com/office/drawing/2014/main" id="{37B1A2E9-123F-29D0-8529-E2E3947FD461}"/>
              </a:ext>
            </a:extLst>
          </p:cNvPr>
          <p:cNvGrpSpPr>
            <a:grpSpLocks/>
          </p:cNvGrpSpPr>
          <p:nvPr/>
        </p:nvGrpSpPr>
        <p:grpSpPr bwMode="auto">
          <a:xfrm>
            <a:off x="6099175" y="4581525"/>
            <a:ext cx="4117975" cy="2133600"/>
            <a:chOff x="3323595" y="5400"/>
            <a:chExt cx="3503138" cy="1938230"/>
          </a:xfrm>
        </p:grpSpPr>
        <p:sp>
          <p:nvSpPr>
            <p:cNvPr id="5" name="4 Oval">
              <a:extLst>
                <a:ext uri="{FF2B5EF4-FFF2-40B4-BE49-F238E27FC236}">
                  <a16:creationId xmlns:a16="http://schemas.microsoft.com/office/drawing/2014/main" id="{B42C0705-8394-E204-0EB1-A4D4EFAB16BF}"/>
                </a:ext>
              </a:extLst>
            </p:cNvPr>
            <p:cNvSpPr/>
            <p:nvPr/>
          </p:nvSpPr>
          <p:spPr>
            <a:xfrm>
              <a:off x="3323595" y="5400"/>
              <a:ext cx="3503138" cy="193823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36D61889-ABDF-9678-CB90-39A3ABFB9B6C}"/>
                </a:ext>
              </a:extLst>
            </p:cNvPr>
            <p:cNvSpPr/>
            <p:nvPr/>
          </p:nvSpPr>
          <p:spPr>
            <a:xfrm>
              <a:off x="3685523" y="289501"/>
              <a:ext cx="2930536" cy="1370029"/>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Mola verin ve sık sık kendinizle zaman geçirin</a:t>
              </a:r>
              <a:endParaRPr lang="tr-TR" sz="2000" b="1" dirty="0"/>
            </a:p>
          </p:txBody>
        </p:sp>
      </p:grpSp>
      <p:grpSp>
        <p:nvGrpSpPr>
          <p:cNvPr id="109571" name="6 Grup">
            <a:extLst>
              <a:ext uri="{FF2B5EF4-FFF2-40B4-BE49-F238E27FC236}">
                <a16:creationId xmlns:a16="http://schemas.microsoft.com/office/drawing/2014/main" id="{833E0CBD-FE4D-931F-7B68-D3C173E022A4}"/>
              </a:ext>
            </a:extLst>
          </p:cNvPr>
          <p:cNvGrpSpPr>
            <a:grpSpLocks/>
          </p:cNvGrpSpPr>
          <p:nvPr/>
        </p:nvGrpSpPr>
        <p:grpSpPr bwMode="auto">
          <a:xfrm>
            <a:off x="1268413" y="115888"/>
            <a:ext cx="4433887" cy="2160587"/>
            <a:chOff x="4083511" y="4089"/>
            <a:chExt cx="2611348" cy="1803741"/>
          </a:xfrm>
        </p:grpSpPr>
        <p:sp>
          <p:nvSpPr>
            <p:cNvPr id="8" name="7 Oval">
              <a:extLst>
                <a:ext uri="{FF2B5EF4-FFF2-40B4-BE49-F238E27FC236}">
                  <a16:creationId xmlns:a16="http://schemas.microsoft.com/office/drawing/2014/main" id="{67CC9633-62D3-E1E9-0686-C8A64672C529}"/>
                </a:ext>
              </a:extLst>
            </p:cNvPr>
            <p:cNvSpPr/>
            <p:nvPr/>
          </p:nvSpPr>
          <p:spPr>
            <a:xfrm>
              <a:off x="4083511" y="4089"/>
              <a:ext cx="2611348" cy="180374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4B43AFAA-9929-55BD-8ABE-BE9564EDCD9A}"/>
                </a:ext>
              </a:extLst>
            </p:cNvPr>
            <p:cNvSpPr/>
            <p:nvPr/>
          </p:nvSpPr>
          <p:spPr>
            <a:xfrm>
              <a:off x="4465910" y="267824"/>
              <a:ext cx="1846550" cy="1276270"/>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Spor Yapın</a:t>
              </a:r>
            </a:p>
          </p:txBody>
        </p:sp>
      </p:grpSp>
      <p:grpSp>
        <p:nvGrpSpPr>
          <p:cNvPr id="109572" name="9 Grup">
            <a:extLst>
              <a:ext uri="{FF2B5EF4-FFF2-40B4-BE49-F238E27FC236}">
                <a16:creationId xmlns:a16="http://schemas.microsoft.com/office/drawing/2014/main" id="{916D6C2F-D587-F820-E34A-4D41646B8EC5}"/>
              </a:ext>
            </a:extLst>
          </p:cNvPr>
          <p:cNvGrpSpPr>
            <a:grpSpLocks/>
          </p:cNvGrpSpPr>
          <p:nvPr/>
        </p:nvGrpSpPr>
        <p:grpSpPr bwMode="auto">
          <a:xfrm>
            <a:off x="6099175" y="142875"/>
            <a:ext cx="4276725" cy="2133600"/>
            <a:chOff x="3841108" y="106550"/>
            <a:chExt cx="3148346" cy="2209846"/>
          </a:xfrm>
        </p:grpSpPr>
        <p:sp>
          <p:nvSpPr>
            <p:cNvPr id="11" name="10 Oval">
              <a:extLst>
                <a:ext uri="{FF2B5EF4-FFF2-40B4-BE49-F238E27FC236}">
                  <a16:creationId xmlns:a16="http://schemas.microsoft.com/office/drawing/2014/main" id="{43ADD964-512B-C636-DBC5-B7F2D63AA586}"/>
                </a:ext>
              </a:extLst>
            </p:cNvPr>
            <p:cNvSpPr/>
            <p:nvPr/>
          </p:nvSpPr>
          <p:spPr>
            <a:xfrm>
              <a:off x="3841108" y="106550"/>
              <a:ext cx="3148346" cy="2209846"/>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9E565C3C-803E-2760-6D0F-C059033E94A9}"/>
                </a:ext>
              </a:extLst>
            </p:cNvPr>
            <p:cNvSpPr/>
            <p:nvPr/>
          </p:nvSpPr>
          <p:spPr>
            <a:xfrm>
              <a:off x="4324930" y="456772"/>
              <a:ext cx="2226281" cy="1562019"/>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Hobi edinin </a:t>
              </a:r>
            </a:p>
          </p:txBody>
        </p:sp>
      </p:grpSp>
      <p:sp>
        <p:nvSpPr>
          <p:cNvPr id="15" name="Oval 4">
            <a:extLst>
              <a:ext uri="{FF2B5EF4-FFF2-40B4-BE49-F238E27FC236}">
                <a16:creationId xmlns:a16="http://schemas.microsoft.com/office/drawing/2014/main" id="{C43400D0-99BA-1B27-FB6E-4C1C13B47103}"/>
              </a:ext>
            </a:extLst>
          </p:cNvPr>
          <p:cNvSpPr/>
          <p:nvPr/>
        </p:nvSpPr>
        <p:spPr bwMode="auto">
          <a:xfrm>
            <a:off x="592138" y="2716213"/>
            <a:ext cx="3049587" cy="1425575"/>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endParaRPr lang="tr-TR" sz="3200" b="1" dirty="0"/>
          </a:p>
        </p:txBody>
      </p:sp>
      <p:grpSp>
        <p:nvGrpSpPr>
          <p:cNvPr id="109574" name="15 Grup">
            <a:extLst>
              <a:ext uri="{FF2B5EF4-FFF2-40B4-BE49-F238E27FC236}">
                <a16:creationId xmlns:a16="http://schemas.microsoft.com/office/drawing/2014/main" id="{019B0834-9FD0-0D69-7211-B6098DEFBC45}"/>
              </a:ext>
            </a:extLst>
          </p:cNvPr>
          <p:cNvGrpSpPr>
            <a:grpSpLocks/>
          </p:cNvGrpSpPr>
          <p:nvPr/>
        </p:nvGrpSpPr>
        <p:grpSpPr bwMode="auto">
          <a:xfrm>
            <a:off x="1346200" y="4581525"/>
            <a:ext cx="4278313" cy="2146300"/>
            <a:chOff x="3404501" y="-171078"/>
            <a:chExt cx="3992346" cy="2853286"/>
          </a:xfrm>
        </p:grpSpPr>
        <p:sp>
          <p:nvSpPr>
            <p:cNvPr id="17" name="16 Oval">
              <a:extLst>
                <a:ext uri="{FF2B5EF4-FFF2-40B4-BE49-F238E27FC236}">
                  <a16:creationId xmlns:a16="http://schemas.microsoft.com/office/drawing/2014/main" id="{9C5485E2-DEB5-1F23-1EB4-C87EC5FD31DA}"/>
                </a:ext>
              </a:extLst>
            </p:cNvPr>
            <p:cNvSpPr/>
            <p:nvPr/>
          </p:nvSpPr>
          <p:spPr>
            <a:xfrm>
              <a:off x="3404501" y="-171078"/>
              <a:ext cx="3992346" cy="2853286"/>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Oval 4">
              <a:extLst>
                <a:ext uri="{FF2B5EF4-FFF2-40B4-BE49-F238E27FC236}">
                  <a16:creationId xmlns:a16="http://schemas.microsoft.com/office/drawing/2014/main" id="{FD707658-0300-47E4-B6F1-326788F61ABC}"/>
                </a:ext>
              </a:extLst>
            </p:cNvPr>
            <p:cNvSpPr/>
            <p:nvPr/>
          </p:nvSpPr>
          <p:spPr>
            <a:xfrm>
              <a:off x="3881509" y="210908"/>
              <a:ext cx="3164249" cy="2226491"/>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İyi uyuyun.</a:t>
              </a:r>
              <a:endParaRPr lang="tr-TR" sz="2400" b="1" dirty="0"/>
            </a:p>
          </p:txBody>
        </p:sp>
      </p:grpSp>
      <p:grpSp>
        <p:nvGrpSpPr>
          <p:cNvPr id="109575" name="19 Grup">
            <a:extLst>
              <a:ext uri="{FF2B5EF4-FFF2-40B4-BE49-F238E27FC236}">
                <a16:creationId xmlns:a16="http://schemas.microsoft.com/office/drawing/2014/main" id="{C31B955E-D1EA-F81E-2A06-4674986544D9}"/>
              </a:ext>
            </a:extLst>
          </p:cNvPr>
          <p:cNvGrpSpPr>
            <a:grpSpLocks/>
          </p:cNvGrpSpPr>
          <p:nvPr/>
        </p:nvGrpSpPr>
        <p:grpSpPr bwMode="auto">
          <a:xfrm>
            <a:off x="7683500" y="2492375"/>
            <a:ext cx="4048125" cy="2016125"/>
            <a:chOff x="4162614" y="3259"/>
            <a:chExt cx="2476121" cy="1803741"/>
          </a:xfrm>
        </p:grpSpPr>
        <p:sp>
          <p:nvSpPr>
            <p:cNvPr id="21" name="20 Oval">
              <a:extLst>
                <a:ext uri="{FF2B5EF4-FFF2-40B4-BE49-F238E27FC236}">
                  <a16:creationId xmlns:a16="http://schemas.microsoft.com/office/drawing/2014/main" id="{630A99B3-292B-BB66-5FEE-82B929A0027C}"/>
                </a:ext>
              </a:extLst>
            </p:cNvPr>
            <p:cNvSpPr/>
            <p:nvPr/>
          </p:nvSpPr>
          <p:spPr>
            <a:xfrm>
              <a:off x="4162614" y="3259"/>
              <a:ext cx="2476121" cy="180374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Oval 4">
              <a:extLst>
                <a:ext uri="{FF2B5EF4-FFF2-40B4-BE49-F238E27FC236}">
                  <a16:creationId xmlns:a16="http://schemas.microsoft.com/office/drawing/2014/main" id="{8725F88D-F4D4-FC29-AAFA-6E33F440E806}"/>
                </a:ext>
              </a:extLst>
            </p:cNvPr>
            <p:cNvSpPr/>
            <p:nvPr/>
          </p:nvSpPr>
          <p:spPr>
            <a:xfrm>
              <a:off x="4524808" y="267429"/>
              <a:ext cx="1751734" cy="1275401"/>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Sosyal ilişkilerinizi güçlendirin.</a:t>
              </a:r>
            </a:p>
          </p:txBody>
        </p:sp>
      </p:grpSp>
      <p:grpSp>
        <p:nvGrpSpPr>
          <p:cNvPr id="13" name="22 Grup">
            <a:extLst>
              <a:ext uri="{FF2B5EF4-FFF2-40B4-BE49-F238E27FC236}">
                <a16:creationId xmlns:a16="http://schemas.microsoft.com/office/drawing/2014/main" id="{85221841-7645-C8C2-5739-088B633F329A}"/>
              </a:ext>
            </a:extLst>
          </p:cNvPr>
          <p:cNvGrpSpPr/>
          <p:nvPr/>
        </p:nvGrpSpPr>
        <p:grpSpPr>
          <a:xfrm>
            <a:off x="4197930" y="2132856"/>
            <a:ext cx="3405796" cy="2736304"/>
            <a:chOff x="4162614" y="3259"/>
            <a:chExt cx="2476121" cy="1803741"/>
          </a:xfrm>
          <a:solidFill>
            <a:schemeClr val="bg2">
              <a:lumMod val="10000"/>
            </a:schemeClr>
          </a:solidFill>
        </p:grpSpPr>
        <p:sp>
          <p:nvSpPr>
            <p:cNvPr id="24" name="23 Oval">
              <a:extLst>
                <a:ext uri="{FF2B5EF4-FFF2-40B4-BE49-F238E27FC236}">
                  <a16:creationId xmlns:a16="http://schemas.microsoft.com/office/drawing/2014/main" id="{6ABF73A9-8E03-8BA3-AD14-01AF19B1CCC5}"/>
                </a:ext>
              </a:extLst>
            </p:cNvPr>
            <p:cNvSpPr/>
            <p:nvPr/>
          </p:nvSpPr>
          <p:spPr>
            <a:xfrm>
              <a:off x="4162614" y="3259"/>
              <a:ext cx="2476121" cy="1803741"/>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eaLnBrk="1" hangingPunct="1">
                <a:defRPr/>
              </a:pPr>
              <a:endParaRPr lang="tr-TR" dirty="0"/>
            </a:p>
          </p:txBody>
        </p:sp>
        <p:sp>
          <p:nvSpPr>
            <p:cNvPr id="25" name="Oval 4">
              <a:extLst>
                <a:ext uri="{FF2B5EF4-FFF2-40B4-BE49-F238E27FC236}">
                  <a16:creationId xmlns:a16="http://schemas.microsoft.com/office/drawing/2014/main" id="{6DE25D33-62F3-D766-8C30-790D89FF808C}"/>
                </a:ext>
              </a:extLst>
            </p:cNvPr>
            <p:cNvSpPr/>
            <p:nvPr/>
          </p:nvSpPr>
          <p:spPr>
            <a:xfrm>
              <a:off x="4327854" y="343701"/>
              <a:ext cx="2212406" cy="1139205"/>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600" b="1" dirty="0"/>
                <a:t>Spot Öneriler</a:t>
              </a:r>
            </a:p>
          </p:txBody>
        </p:sp>
      </p:grpSp>
      <p:grpSp>
        <p:nvGrpSpPr>
          <p:cNvPr id="109577" name="19 Grup">
            <a:extLst>
              <a:ext uri="{FF2B5EF4-FFF2-40B4-BE49-F238E27FC236}">
                <a16:creationId xmlns:a16="http://schemas.microsoft.com/office/drawing/2014/main" id="{B919C95D-5320-4B32-A896-36C6D6057257}"/>
              </a:ext>
            </a:extLst>
          </p:cNvPr>
          <p:cNvGrpSpPr>
            <a:grpSpLocks/>
          </p:cNvGrpSpPr>
          <p:nvPr/>
        </p:nvGrpSpPr>
        <p:grpSpPr bwMode="auto">
          <a:xfrm>
            <a:off x="73025" y="2492375"/>
            <a:ext cx="4084638" cy="2016125"/>
            <a:chOff x="4207630" y="-61163"/>
            <a:chExt cx="2476121" cy="1803741"/>
          </a:xfrm>
        </p:grpSpPr>
        <p:sp>
          <p:nvSpPr>
            <p:cNvPr id="26" name="25 Oval">
              <a:extLst>
                <a:ext uri="{FF2B5EF4-FFF2-40B4-BE49-F238E27FC236}">
                  <a16:creationId xmlns:a16="http://schemas.microsoft.com/office/drawing/2014/main" id="{DC1B3FF4-6E72-EAA8-5511-CE451B90AF40}"/>
                </a:ext>
              </a:extLst>
            </p:cNvPr>
            <p:cNvSpPr/>
            <p:nvPr/>
          </p:nvSpPr>
          <p:spPr>
            <a:xfrm>
              <a:off x="4207630" y="-61163"/>
              <a:ext cx="2476121" cy="180374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Oval 4">
              <a:extLst>
                <a:ext uri="{FF2B5EF4-FFF2-40B4-BE49-F238E27FC236}">
                  <a16:creationId xmlns:a16="http://schemas.microsoft.com/office/drawing/2014/main" id="{BF4901CC-7C0B-8C5A-B429-47D9CE27574A}"/>
                </a:ext>
              </a:extLst>
            </p:cNvPr>
            <p:cNvSpPr/>
            <p:nvPr/>
          </p:nvSpPr>
          <p:spPr>
            <a:xfrm>
              <a:off x="4525205" y="266919"/>
              <a:ext cx="1750511" cy="1275401"/>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İyi beslenin</a:t>
              </a:r>
              <a:endParaRPr lang="tr-TR" b="1" dirty="0"/>
            </a:p>
          </p:txBody>
        </p:sp>
      </p:grpSp>
    </p:spTree>
  </p:cSld>
  <p:clrMapOvr>
    <a:masterClrMapping/>
  </p:clrMapOvr>
  <p:transition spd="slow">
    <p:push/>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a:extLst>
              <a:ext uri="{FF2B5EF4-FFF2-40B4-BE49-F238E27FC236}">
                <a16:creationId xmlns:a16="http://schemas.microsoft.com/office/drawing/2014/main" id="{A1C28D1C-8BA7-3A66-3F57-5D061098E0EF}"/>
              </a:ext>
            </a:extLst>
          </p:cNvPr>
          <p:cNvSpPr/>
          <p:nvPr/>
        </p:nvSpPr>
        <p:spPr>
          <a:xfrm>
            <a:off x="3995738" y="333375"/>
            <a:ext cx="7489825" cy="6119813"/>
          </a:xfrm>
          <a:prstGeom prst="ellipse">
            <a:avLst/>
          </a:prstGeom>
          <a:solidFill>
            <a:srgbClr val="9E004F"/>
          </a:solidFill>
          <a:ln w="1174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4400" b="1" dirty="0">
                <a:solidFill>
                  <a:schemeClr val="bg1"/>
                </a:solidFill>
              </a:rPr>
              <a:t>Kişisel gelişiminize yatırım yapın</a:t>
            </a:r>
          </a:p>
        </p:txBody>
      </p:sp>
      <p:sp>
        <p:nvSpPr>
          <p:cNvPr id="5" name="4 Oval">
            <a:extLst>
              <a:ext uri="{FF2B5EF4-FFF2-40B4-BE49-F238E27FC236}">
                <a16:creationId xmlns:a16="http://schemas.microsoft.com/office/drawing/2014/main" id="{8E1D365A-227C-558F-E681-8BAD1A9CE056}"/>
              </a:ext>
            </a:extLst>
          </p:cNvPr>
          <p:cNvSpPr/>
          <p:nvPr/>
        </p:nvSpPr>
        <p:spPr>
          <a:xfrm>
            <a:off x="504825" y="476250"/>
            <a:ext cx="3067050" cy="3097213"/>
          </a:xfrm>
          <a:prstGeom prst="ellipse">
            <a:avLst/>
          </a:prstGeom>
          <a:solidFill>
            <a:srgbClr val="9E004F"/>
          </a:solidFill>
          <a:ln w="1174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sz="16600" b="1" dirty="0">
                <a:solidFill>
                  <a:srgbClr val="FFFF00"/>
                </a:solidFill>
                <a:latin typeface="HeartlandRegular" pitchFamily="2" charset="0"/>
              </a:rPr>
              <a:t>3</a:t>
            </a:r>
          </a:p>
        </p:txBody>
      </p:sp>
    </p:spTree>
  </p:cSld>
  <p:clrMapOvr>
    <a:masterClrMapping/>
  </p:clrMapOvr>
  <p:transition spd="slow">
    <p:push/>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8" name="2 Grup">
            <a:extLst>
              <a:ext uri="{FF2B5EF4-FFF2-40B4-BE49-F238E27FC236}">
                <a16:creationId xmlns:a16="http://schemas.microsoft.com/office/drawing/2014/main" id="{5BF1519E-202D-6E6F-DCF8-A2DD657A4A9F}"/>
              </a:ext>
            </a:extLst>
          </p:cNvPr>
          <p:cNvGrpSpPr>
            <a:grpSpLocks/>
          </p:cNvGrpSpPr>
          <p:nvPr/>
        </p:nvGrpSpPr>
        <p:grpSpPr bwMode="auto">
          <a:xfrm>
            <a:off x="6099175" y="4581525"/>
            <a:ext cx="4117975" cy="2133600"/>
            <a:chOff x="3323595" y="5400"/>
            <a:chExt cx="3503138" cy="1938230"/>
          </a:xfrm>
        </p:grpSpPr>
        <p:sp>
          <p:nvSpPr>
            <p:cNvPr id="5" name="4 Oval">
              <a:extLst>
                <a:ext uri="{FF2B5EF4-FFF2-40B4-BE49-F238E27FC236}">
                  <a16:creationId xmlns:a16="http://schemas.microsoft.com/office/drawing/2014/main" id="{28C7EFE8-7CDD-67E4-5252-2150E024D197}"/>
                </a:ext>
              </a:extLst>
            </p:cNvPr>
            <p:cNvSpPr/>
            <p:nvPr/>
          </p:nvSpPr>
          <p:spPr>
            <a:xfrm>
              <a:off x="3323595" y="5400"/>
              <a:ext cx="3503138" cy="193823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AA9F271A-ACAF-EFE7-7CF2-DD3A6C2CF7EC}"/>
                </a:ext>
              </a:extLst>
            </p:cNvPr>
            <p:cNvSpPr/>
            <p:nvPr/>
          </p:nvSpPr>
          <p:spPr>
            <a:xfrm>
              <a:off x="3685523" y="289501"/>
              <a:ext cx="2930536" cy="1370029"/>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Psikolojik yardım alın. (Önleyici psikolojik hizmet)</a:t>
              </a:r>
              <a:endParaRPr lang="tr-TR" sz="2000" b="1" dirty="0"/>
            </a:p>
          </p:txBody>
        </p:sp>
      </p:grpSp>
      <p:grpSp>
        <p:nvGrpSpPr>
          <p:cNvPr id="111619" name="6 Grup">
            <a:extLst>
              <a:ext uri="{FF2B5EF4-FFF2-40B4-BE49-F238E27FC236}">
                <a16:creationId xmlns:a16="http://schemas.microsoft.com/office/drawing/2014/main" id="{621C9843-7E5E-E5FB-63E1-9CBC94D3CE79}"/>
              </a:ext>
            </a:extLst>
          </p:cNvPr>
          <p:cNvGrpSpPr>
            <a:grpSpLocks/>
          </p:cNvGrpSpPr>
          <p:nvPr/>
        </p:nvGrpSpPr>
        <p:grpSpPr bwMode="auto">
          <a:xfrm>
            <a:off x="1268413" y="115888"/>
            <a:ext cx="4433887" cy="2160587"/>
            <a:chOff x="4083511" y="4089"/>
            <a:chExt cx="2611348" cy="1803741"/>
          </a:xfrm>
        </p:grpSpPr>
        <p:sp>
          <p:nvSpPr>
            <p:cNvPr id="8" name="7 Oval">
              <a:extLst>
                <a:ext uri="{FF2B5EF4-FFF2-40B4-BE49-F238E27FC236}">
                  <a16:creationId xmlns:a16="http://schemas.microsoft.com/office/drawing/2014/main" id="{E4C24923-8EA5-DFD7-6318-BD02BFDDE3FC}"/>
                </a:ext>
              </a:extLst>
            </p:cNvPr>
            <p:cNvSpPr/>
            <p:nvPr/>
          </p:nvSpPr>
          <p:spPr>
            <a:xfrm>
              <a:off x="4083511" y="4089"/>
              <a:ext cx="2611348" cy="180374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7F493E9B-6AF6-FF24-F8AD-59087FB1BE25}"/>
                </a:ext>
              </a:extLst>
            </p:cNvPr>
            <p:cNvSpPr/>
            <p:nvPr/>
          </p:nvSpPr>
          <p:spPr>
            <a:xfrm>
              <a:off x="4465910" y="267824"/>
              <a:ext cx="1846550" cy="1276270"/>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Problem çözme becerileri konusunda yardım alın</a:t>
              </a:r>
            </a:p>
          </p:txBody>
        </p:sp>
      </p:grpSp>
      <p:grpSp>
        <p:nvGrpSpPr>
          <p:cNvPr id="111620" name="9 Grup">
            <a:extLst>
              <a:ext uri="{FF2B5EF4-FFF2-40B4-BE49-F238E27FC236}">
                <a16:creationId xmlns:a16="http://schemas.microsoft.com/office/drawing/2014/main" id="{01A6334C-7D97-3A5A-208F-ECC410ED2A82}"/>
              </a:ext>
            </a:extLst>
          </p:cNvPr>
          <p:cNvGrpSpPr>
            <a:grpSpLocks/>
          </p:cNvGrpSpPr>
          <p:nvPr/>
        </p:nvGrpSpPr>
        <p:grpSpPr bwMode="auto">
          <a:xfrm>
            <a:off x="6099175" y="142875"/>
            <a:ext cx="4276725" cy="2133600"/>
            <a:chOff x="3841108" y="106550"/>
            <a:chExt cx="3148346" cy="2209846"/>
          </a:xfrm>
        </p:grpSpPr>
        <p:sp>
          <p:nvSpPr>
            <p:cNvPr id="11" name="10 Oval">
              <a:extLst>
                <a:ext uri="{FF2B5EF4-FFF2-40B4-BE49-F238E27FC236}">
                  <a16:creationId xmlns:a16="http://schemas.microsoft.com/office/drawing/2014/main" id="{75C90170-3198-A51F-BF91-E712D3B1F08F}"/>
                </a:ext>
              </a:extLst>
            </p:cNvPr>
            <p:cNvSpPr/>
            <p:nvPr/>
          </p:nvSpPr>
          <p:spPr>
            <a:xfrm>
              <a:off x="3841108" y="106550"/>
              <a:ext cx="3148346" cy="2209846"/>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119FC188-51E3-2096-FB41-34DEEFE884DA}"/>
                </a:ext>
              </a:extLst>
            </p:cNvPr>
            <p:cNvSpPr/>
            <p:nvPr/>
          </p:nvSpPr>
          <p:spPr>
            <a:xfrm>
              <a:off x="4324930" y="456772"/>
              <a:ext cx="2226281" cy="1562019"/>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Nefes ve Gevşeme teknikleri öğrenin</a:t>
              </a:r>
            </a:p>
          </p:txBody>
        </p:sp>
      </p:grpSp>
      <p:sp>
        <p:nvSpPr>
          <p:cNvPr id="15" name="Oval 4">
            <a:extLst>
              <a:ext uri="{FF2B5EF4-FFF2-40B4-BE49-F238E27FC236}">
                <a16:creationId xmlns:a16="http://schemas.microsoft.com/office/drawing/2014/main" id="{9910341A-D9FC-F94C-84AC-0D73E7D55A0A}"/>
              </a:ext>
            </a:extLst>
          </p:cNvPr>
          <p:cNvSpPr/>
          <p:nvPr/>
        </p:nvSpPr>
        <p:spPr bwMode="auto">
          <a:xfrm>
            <a:off x="592138" y="2716213"/>
            <a:ext cx="3049587" cy="1425575"/>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endParaRPr lang="tr-TR" sz="3200" b="1" dirty="0"/>
          </a:p>
        </p:txBody>
      </p:sp>
      <p:grpSp>
        <p:nvGrpSpPr>
          <p:cNvPr id="111622" name="15 Grup">
            <a:extLst>
              <a:ext uri="{FF2B5EF4-FFF2-40B4-BE49-F238E27FC236}">
                <a16:creationId xmlns:a16="http://schemas.microsoft.com/office/drawing/2014/main" id="{39CE6241-E150-0D5C-3EED-030A221FF972}"/>
              </a:ext>
            </a:extLst>
          </p:cNvPr>
          <p:cNvGrpSpPr>
            <a:grpSpLocks/>
          </p:cNvGrpSpPr>
          <p:nvPr/>
        </p:nvGrpSpPr>
        <p:grpSpPr bwMode="auto">
          <a:xfrm>
            <a:off x="1346200" y="4581525"/>
            <a:ext cx="4278313" cy="2146300"/>
            <a:chOff x="3404501" y="-171078"/>
            <a:chExt cx="3992346" cy="2853286"/>
          </a:xfrm>
        </p:grpSpPr>
        <p:sp>
          <p:nvSpPr>
            <p:cNvPr id="17" name="16 Oval">
              <a:extLst>
                <a:ext uri="{FF2B5EF4-FFF2-40B4-BE49-F238E27FC236}">
                  <a16:creationId xmlns:a16="http://schemas.microsoft.com/office/drawing/2014/main" id="{A8EB0846-AE45-7A75-5436-486A4EE77981}"/>
                </a:ext>
              </a:extLst>
            </p:cNvPr>
            <p:cNvSpPr/>
            <p:nvPr/>
          </p:nvSpPr>
          <p:spPr>
            <a:xfrm>
              <a:off x="3404501" y="-171078"/>
              <a:ext cx="3992346" cy="2853286"/>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Oval 4">
              <a:extLst>
                <a:ext uri="{FF2B5EF4-FFF2-40B4-BE49-F238E27FC236}">
                  <a16:creationId xmlns:a16="http://schemas.microsoft.com/office/drawing/2014/main" id="{47991B98-DA0F-E276-5A17-EA77E085F628}"/>
                </a:ext>
              </a:extLst>
            </p:cNvPr>
            <p:cNvSpPr/>
            <p:nvPr/>
          </p:nvSpPr>
          <p:spPr>
            <a:xfrm>
              <a:off x="3881509" y="210908"/>
              <a:ext cx="3164249" cy="2226491"/>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İyi bir kariyer planlaması yapın.</a:t>
              </a:r>
              <a:endParaRPr lang="tr-TR" sz="2400" b="1" dirty="0"/>
            </a:p>
          </p:txBody>
        </p:sp>
      </p:grpSp>
      <p:grpSp>
        <p:nvGrpSpPr>
          <p:cNvPr id="111623" name="19 Grup">
            <a:extLst>
              <a:ext uri="{FF2B5EF4-FFF2-40B4-BE49-F238E27FC236}">
                <a16:creationId xmlns:a16="http://schemas.microsoft.com/office/drawing/2014/main" id="{7656460C-511B-9213-649C-0C702FCC80BA}"/>
              </a:ext>
            </a:extLst>
          </p:cNvPr>
          <p:cNvGrpSpPr>
            <a:grpSpLocks/>
          </p:cNvGrpSpPr>
          <p:nvPr/>
        </p:nvGrpSpPr>
        <p:grpSpPr bwMode="auto">
          <a:xfrm>
            <a:off x="7683500" y="2492375"/>
            <a:ext cx="4048125" cy="2016125"/>
            <a:chOff x="4162614" y="3259"/>
            <a:chExt cx="2476121" cy="1803741"/>
          </a:xfrm>
        </p:grpSpPr>
        <p:sp>
          <p:nvSpPr>
            <p:cNvPr id="21" name="20 Oval">
              <a:extLst>
                <a:ext uri="{FF2B5EF4-FFF2-40B4-BE49-F238E27FC236}">
                  <a16:creationId xmlns:a16="http://schemas.microsoft.com/office/drawing/2014/main" id="{1494B71B-18F1-2C68-AAAB-167CC4804087}"/>
                </a:ext>
              </a:extLst>
            </p:cNvPr>
            <p:cNvSpPr/>
            <p:nvPr/>
          </p:nvSpPr>
          <p:spPr>
            <a:xfrm>
              <a:off x="4162614" y="3259"/>
              <a:ext cx="2476121" cy="180374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Oval 4">
              <a:extLst>
                <a:ext uri="{FF2B5EF4-FFF2-40B4-BE49-F238E27FC236}">
                  <a16:creationId xmlns:a16="http://schemas.microsoft.com/office/drawing/2014/main" id="{54961EA4-0706-BB54-A629-FAAAF5AC6A92}"/>
                </a:ext>
              </a:extLst>
            </p:cNvPr>
            <p:cNvSpPr/>
            <p:nvPr/>
          </p:nvSpPr>
          <p:spPr>
            <a:xfrm>
              <a:off x="4524808" y="267429"/>
              <a:ext cx="1751734" cy="1275401"/>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2800" b="1" dirty="0"/>
                <a:t>Zaman yönetimi konusunda kendinizi geliştirin.</a:t>
              </a:r>
            </a:p>
          </p:txBody>
        </p:sp>
      </p:grpSp>
      <p:grpSp>
        <p:nvGrpSpPr>
          <p:cNvPr id="13" name="22 Grup">
            <a:extLst>
              <a:ext uri="{FF2B5EF4-FFF2-40B4-BE49-F238E27FC236}">
                <a16:creationId xmlns:a16="http://schemas.microsoft.com/office/drawing/2014/main" id="{7D910511-5D3B-DA9C-9685-57610DE4AC39}"/>
              </a:ext>
            </a:extLst>
          </p:cNvPr>
          <p:cNvGrpSpPr/>
          <p:nvPr/>
        </p:nvGrpSpPr>
        <p:grpSpPr>
          <a:xfrm>
            <a:off x="4197930" y="2132856"/>
            <a:ext cx="3405796" cy="2736304"/>
            <a:chOff x="4162614" y="3259"/>
            <a:chExt cx="2476121" cy="1803741"/>
          </a:xfrm>
          <a:solidFill>
            <a:schemeClr val="bg2">
              <a:lumMod val="10000"/>
            </a:schemeClr>
          </a:solidFill>
        </p:grpSpPr>
        <p:sp>
          <p:nvSpPr>
            <p:cNvPr id="24" name="23 Oval">
              <a:extLst>
                <a:ext uri="{FF2B5EF4-FFF2-40B4-BE49-F238E27FC236}">
                  <a16:creationId xmlns:a16="http://schemas.microsoft.com/office/drawing/2014/main" id="{40ACA48D-2E1D-53AC-8D9A-AF7A70EC0781}"/>
                </a:ext>
              </a:extLst>
            </p:cNvPr>
            <p:cNvSpPr/>
            <p:nvPr/>
          </p:nvSpPr>
          <p:spPr>
            <a:xfrm>
              <a:off x="4162614" y="3259"/>
              <a:ext cx="2476121" cy="1803741"/>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eaLnBrk="1" hangingPunct="1">
                <a:defRPr/>
              </a:pPr>
              <a:endParaRPr lang="tr-TR" dirty="0"/>
            </a:p>
          </p:txBody>
        </p:sp>
        <p:sp>
          <p:nvSpPr>
            <p:cNvPr id="25" name="Oval 4">
              <a:extLst>
                <a:ext uri="{FF2B5EF4-FFF2-40B4-BE49-F238E27FC236}">
                  <a16:creationId xmlns:a16="http://schemas.microsoft.com/office/drawing/2014/main" id="{8CA119A9-75B8-F4A3-6C90-F2C4B55507AC}"/>
                </a:ext>
              </a:extLst>
            </p:cNvPr>
            <p:cNvSpPr/>
            <p:nvPr/>
          </p:nvSpPr>
          <p:spPr>
            <a:xfrm>
              <a:off x="4327854" y="343701"/>
              <a:ext cx="2212406" cy="1139205"/>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600" b="1" dirty="0"/>
                <a:t>Spot Öneriler</a:t>
              </a:r>
            </a:p>
          </p:txBody>
        </p:sp>
      </p:grpSp>
      <p:grpSp>
        <p:nvGrpSpPr>
          <p:cNvPr id="111625" name="19 Grup">
            <a:extLst>
              <a:ext uri="{FF2B5EF4-FFF2-40B4-BE49-F238E27FC236}">
                <a16:creationId xmlns:a16="http://schemas.microsoft.com/office/drawing/2014/main" id="{FDFD0BDF-B223-0074-928D-CC364842E565}"/>
              </a:ext>
            </a:extLst>
          </p:cNvPr>
          <p:cNvGrpSpPr>
            <a:grpSpLocks/>
          </p:cNvGrpSpPr>
          <p:nvPr/>
        </p:nvGrpSpPr>
        <p:grpSpPr bwMode="auto">
          <a:xfrm>
            <a:off x="73025" y="2492375"/>
            <a:ext cx="4084638" cy="2016125"/>
            <a:chOff x="4207630" y="-61163"/>
            <a:chExt cx="2476121" cy="1803741"/>
          </a:xfrm>
        </p:grpSpPr>
        <p:sp>
          <p:nvSpPr>
            <p:cNvPr id="26" name="25 Oval">
              <a:extLst>
                <a:ext uri="{FF2B5EF4-FFF2-40B4-BE49-F238E27FC236}">
                  <a16:creationId xmlns:a16="http://schemas.microsoft.com/office/drawing/2014/main" id="{E0FA1DCB-FED2-EAF0-5AE9-B4C4145A8C7A}"/>
                </a:ext>
              </a:extLst>
            </p:cNvPr>
            <p:cNvSpPr/>
            <p:nvPr/>
          </p:nvSpPr>
          <p:spPr>
            <a:xfrm>
              <a:off x="4207630" y="-61163"/>
              <a:ext cx="2476121" cy="180374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Oval 4">
              <a:extLst>
                <a:ext uri="{FF2B5EF4-FFF2-40B4-BE49-F238E27FC236}">
                  <a16:creationId xmlns:a16="http://schemas.microsoft.com/office/drawing/2014/main" id="{15CDAAFE-DE69-B21B-B776-D98FE91180B7}"/>
                </a:ext>
              </a:extLst>
            </p:cNvPr>
            <p:cNvSpPr/>
            <p:nvPr/>
          </p:nvSpPr>
          <p:spPr>
            <a:xfrm>
              <a:off x="4525205" y="266919"/>
              <a:ext cx="1750511" cy="1275401"/>
            </a:xfrm>
            <a:prstGeom prst="rect">
              <a:avLst/>
            </a:prstGeom>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1" hangingPunct="1">
                <a:lnSpc>
                  <a:spcPct val="90000"/>
                </a:lnSpc>
                <a:spcAft>
                  <a:spcPct val="35000"/>
                </a:spcAft>
                <a:defRPr/>
              </a:pPr>
              <a:r>
                <a:rPr lang="tr-TR" sz="3200" b="1" dirty="0"/>
                <a:t>Olumlu hayal kurun</a:t>
              </a:r>
              <a:endParaRPr lang="tr-TR" b="1" dirty="0"/>
            </a:p>
          </p:txBody>
        </p:sp>
      </p:grpSp>
    </p:spTree>
  </p:cSld>
  <p:clrMapOvr>
    <a:masterClrMapping/>
  </p:clrMapOvr>
  <p:transition spd="slow">
    <p:push/>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Başlık 1">
            <a:extLst>
              <a:ext uri="{FF2B5EF4-FFF2-40B4-BE49-F238E27FC236}">
                <a16:creationId xmlns:a16="http://schemas.microsoft.com/office/drawing/2014/main" id="{AFB0AA86-3CC0-B0A5-9F37-F71FB27E22E5}"/>
              </a:ext>
            </a:extLst>
          </p:cNvPr>
          <p:cNvSpPr>
            <a:spLocks noGrp="1"/>
          </p:cNvSpPr>
          <p:nvPr>
            <p:ph type="ctrTitle"/>
          </p:nvPr>
        </p:nvSpPr>
        <p:spPr>
          <a:xfrm>
            <a:off x="890588" y="2130425"/>
            <a:ext cx="10099675" cy="1470025"/>
          </a:xfrm>
        </p:spPr>
        <p:txBody>
          <a:bodyPr/>
          <a:lstStyle/>
          <a:p>
            <a:endParaRPr lang="tr-TR" altLang="tr-TR"/>
          </a:p>
        </p:txBody>
      </p:sp>
      <p:sp>
        <p:nvSpPr>
          <p:cNvPr id="3" name="Alt Başlık 2">
            <a:extLst>
              <a:ext uri="{FF2B5EF4-FFF2-40B4-BE49-F238E27FC236}">
                <a16:creationId xmlns:a16="http://schemas.microsoft.com/office/drawing/2014/main" id="{E0DABFB7-DB19-612C-A461-D16A7A132E3E}"/>
              </a:ext>
            </a:extLst>
          </p:cNvPr>
          <p:cNvSpPr>
            <a:spLocks noGrp="1"/>
          </p:cNvSpPr>
          <p:nvPr>
            <p:ph type="subTitle" idx="1"/>
          </p:nvPr>
        </p:nvSpPr>
        <p:spPr>
          <a:xfrm>
            <a:off x="1782763" y="3886200"/>
            <a:ext cx="8315325" cy="1752600"/>
          </a:xfrm>
        </p:spPr>
        <p:txBody>
          <a:bodyPr/>
          <a:lstStyle/>
          <a:p>
            <a:pPr>
              <a:buFont typeface="Arial" charset="0"/>
              <a:buNone/>
              <a:defRPr/>
            </a:pPr>
            <a:endParaRPr lang="tr-TR"/>
          </a:p>
        </p:txBody>
      </p:sp>
      <p:pic>
        <p:nvPicPr>
          <p:cNvPr id="112644" name="Picture 3" descr="C:\Users\MAVİ\Desktop\aaaaaa.jpg">
            <a:extLst>
              <a:ext uri="{FF2B5EF4-FFF2-40B4-BE49-F238E27FC236}">
                <a16:creationId xmlns:a16="http://schemas.microsoft.com/office/drawing/2014/main" id="{BEBDE804-EA84-0CD4-405C-CBAE4F0D3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8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5">
            <a:extLst>
              <a:ext uri="{FF2B5EF4-FFF2-40B4-BE49-F238E27FC236}">
                <a16:creationId xmlns:a16="http://schemas.microsoft.com/office/drawing/2014/main" id="{DAD235A4-01EE-ACD3-2360-ECA7627CF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11911013"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p:transition>
</p:sld>
</file>

<file path=ppt/theme/theme1.xml><?xml version="1.0" encoding="utf-8"?>
<a:theme xmlns:a="http://schemas.openxmlformats.org/drawingml/2006/main" name="Ofis Teması">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Özel 1">
      <a:majorFont>
        <a:latin typeface="Maiandra GD"/>
        <a:ea typeface=""/>
        <a:cs typeface=""/>
      </a:majorFont>
      <a:minorFont>
        <a:latin typeface="Maiandra GD"/>
        <a:ea typeface=""/>
        <a:cs typeface=""/>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17339</TotalTime>
  <Words>3428</Words>
  <Application>Microsoft Office PowerPoint</Application>
  <PresentationFormat>Özel</PresentationFormat>
  <Paragraphs>662</Paragraphs>
  <Slides>93</Slides>
  <Notes>2</Notes>
  <HiddenSlides>1</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93</vt:i4>
      </vt:variant>
    </vt:vector>
  </HeadingPairs>
  <TitlesOfParts>
    <vt:vector size="102" baseType="lpstr">
      <vt:lpstr>AR CHRISTY</vt:lpstr>
      <vt:lpstr>Arial</vt:lpstr>
      <vt:lpstr>Calibri</vt:lpstr>
      <vt:lpstr>Courier New</vt:lpstr>
      <vt:lpstr>HeartlandRegular</vt:lpstr>
      <vt:lpstr>Maiandra GD</vt:lpstr>
      <vt:lpstr>Rum Raisin</vt:lpstr>
      <vt:lpstr>Wingdings</vt:lpstr>
      <vt:lpstr>Ofis Teması</vt:lpstr>
      <vt:lpstr>PowerPoint Sunusu</vt:lpstr>
      <vt:lpstr>PowerPoint Sunusu</vt:lpstr>
      <vt:lpstr>EL SIKIŞMA</vt:lpstr>
      <vt:lpstr>Çatışma         Nedir?</vt:lpstr>
      <vt:lpstr>PowerPoint Sunusu</vt:lpstr>
      <vt:lpstr>PowerPoint Sunusu</vt:lpstr>
      <vt:lpstr>Çatışma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Çatışma       Döngüsü</vt:lpstr>
      <vt:lpstr>PowerPoint Sunusu</vt:lpstr>
      <vt:lpstr>PowerPoint Sunusu</vt:lpstr>
      <vt:lpstr>PowerPoint Sunusu</vt:lpstr>
      <vt:lpstr>PowerPoint Sunusu</vt:lpstr>
      <vt:lpstr>PowerPoint Sunusu</vt:lpstr>
      <vt:lpstr>LİDERİNİ BUL </vt:lpstr>
      <vt:lpstr>Çatışma            Türleri </vt:lpstr>
      <vt:lpstr>PowerPoint Sunusu</vt:lpstr>
      <vt:lpstr>PowerPoint Sunusu</vt:lpstr>
      <vt:lpstr>PowerPoint Sunusu</vt:lpstr>
      <vt:lpstr>PowerPoint Sunusu</vt:lpstr>
      <vt:lpstr>PowerPoint Sunusu</vt:lpstr>
      <vt:lpstr>PowerPoint Sunusu</vt:lpstr>
      <vt:lpstr>PowerPoint Sunusu</vt:lpstr>
      <vt:lpstr>Kulaktan Kulağa</vt:lpstr>
      <vt:lpstr>PowerPoint Sunusu</vt:lpstr>
      <vt:lpstr>Çatışma        Yönetimi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 AŞAMA  ALGISAL PERSPEKTİF ALMA  Kendini Başkasının Yerine Koyma</vt:lpstr>
      <vt:lpstr>3. AŞAMA  DUYGUSAL PERSPEKTİF ALMA  Ne Hissettiğini Anlama</vt:lpstr>
      <vt:lpstr>3. AŞAMA  BİLİŞSEL PERSPEKTİF ALMA  Ne Düşündüğünü Anlama</vt:lpstr>
      <vt:lpstr>4. AŞAMA  EMPATİK İFADE   </vt:lpstr>
      <vt:lpstr>PowerPoint Sunusu</vt:lpstr>
      <vt:lpstr>Alıştırma</vt:lpstr>
      <vt:lpstr>PowerPoint Sunusu</vt:lpstr>
      <vt:lpstr>PowerPoint Sunusu</vt:lpstr>
      <vt:lpstr>PowerPoint Sunusu</vt:lpstr>
      <vt:lpstr>PowerPoint Sunusu</vt:lpstr>
      <vt:lpstr>Stres        Nedir?</vt:lpstr>
      <vt:lpstr>PowerPoint Sunusu</vt:lpstr>
      <vt:lpstr>PowerPoint Sunusu</vt:lpstr>
      <vt:lpstr>Stres        Belirtileri?</vt:lpstr>
      <vt:lpstr>PowerPoint Sunusu</vt:lpstr>
      <vt:lpstr>PowerPoint Sunusu</vt:lpstr>
      <vt:lpstr>PowerPoint Sunusu</vt:lpstr>
      <vt:lpstr>PowerPoint Sunusu</vt:lpstr>
      <vt:lpstr>Stres        Döngüsü?</vt:lpstr>
      <vt:lpstr>PowerPoint Sunusu</vt:lpstr>
      <vt:lpstr>PowerPoint Sunusu</vt:lpstr>
      <vt:lpstr>PowerPoint Sunusu</vt:lpstr>
      <vt:lpstr>PowerPoint Sunusu</vt:lpstr>
      <vt:lpstr>Stres        Kaynakları</vt:lpstr>
      <vt:lpstr>PowerPoint Sunusu</vt:lpstr>
      <vt:lpstr>Stresle Baş Etme Yöntemleri</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EMPATİ   ATÖLYESİ</dc:title>
  <dc:creator>mavi-pc</dc:creator>
  <cp:lastModifiedBy>ARGE</cp:lastModifiedBy>
  <cp:revision>862</cp:revision>
  <dcterms:created xsi:type="dcterms:W3CDTF">2014-11-09T00:08:54Z</dcterms:created>
  <dcterms:modified xsi:type="dcterms:W3CDTF">2022-09-22T13:46:09Z</dcterms:modified>
</cp:coreProperties>
</file>